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bc83bc981e44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da3e1ed2504e8b"/>
  </p:sldMasterIdLst>
  <p:sldIdLst>
    <p:sldId xmlns:r="http://schemas.openxmlformats.org/officeDocument/2006/relationships" id="256" r:id="R99f2fd4e206441d6"/>
    <p:sldId xmlns:r="http://schemas.openxmlformats.org/officeDocument/2006/relationships" id="257" r:id="R2aa9109090fb49b3"/>
    <p:sldId xmlns:r="http://schemas.openxmlformats.org/officeDocument/2006/relationships" id="258" r:id="R471d65ad0aa9495b"/>
    <p:sldId xmlns:r="http://schemas.openxmlformats.org/officeDocument/2006/relationships" id="259" r:id="R21d15c5c60ef4540"/>
    <p:sldId xmlns:r="http://schemas.openxmlformats.org/officeDocument/2006/relationships" id="260" r:id="Rd1e18a7a109048c9"/>
    <p:sldId xmlns:r="http://schemas.openxmlformats.org/officeDocument/2006/relationships" id="261" r:id="R83871134ec52420f"/>
    <p:sldId xmlns:r="http://schemas.openxmlformats.org/officeDocument/2006/relationships" id="262" r:id="Rdaa196c1029b4d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da3e1ed2504e8b" /><Relationship Type="http://schemas.openxmlformats.org/officeDocument/2006/relationships/slide" Target="/ppt/slides/slide1.xml" Id="R99f2fd4e206441d6" /><Relationship Type="http://schemas.openxmlformats.org/officeDocument/2006/relationships/slide" Target="/ppt/slides/slide2.xml" Id="R2aa9109090fb49b3" /><Relationship Type="http://schemas.openxmlformats.org/officeDocument/2006/relationships/slide" Target="/ppt/slides/slide3.xml" Id="R471d65ad0aa9495b" /><Relationship Type="http://schemas.openxmlformats.org/officeDocument/2006/relationships/slide" Target="/ppt/slides/slide4.xml" Id="R21d15c5c60ef4540" /><Relationship Type="http://schemas.openxmlformats.org/officeDocument/2006/relationships/slide" Target="/ppt/slides/slide5.xml" Id="Rd1e18a7a109048c9" /><Relationship Type="http://schemas.openxmlformats.org/officeDocument/2006/relationships/slide" Target="/ppt/slides/slide6.xml" Id="R83871134ec52420f" /><Relationship Type="http://schemas.openxmlformats.org/officeDocument/2006/relationships/slide" Target="/ppt/slides/slide7.xml" Id="Rdaa196c1029b4d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b2959e7ac14b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9210298e04ebb" /><Relationship Type="http://schemas.openxmlformats.org/officeDocument/2006/relationships/theme" Target="/ppt/slideMasters/theme/theme1.xml" Id="R6729de078f7c47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e9210298e04e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1d4fe8d4f42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378e64b3249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ae8ca5c9e46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e43cfe75e41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a9f0e164a45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fa9c0606c49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72de3ccf147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OTG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5 088 770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152 253 603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152 279 328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THOMAS GLEDITSCH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Ole Thomas Gleditsch, Yngves vei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926 278 487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OTG INVEST AS</a:t>
            </a:r>
          </a:p>
        </p:txBody>
      </p:sp>
    </p:spTree>
  </p:cSld>
  <p:clrMapOvr>
    <a:masterClrMapping xmlns:a="http://schemas.openxmlformats.org/drawingml/2006/main"/>
  </p:clrMapOvr>
</p:sld>
</file>