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25cc51838441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0d70041ee4ef2"/>
  </p:sldMasterIdLst>
  <p:sldIdLst>
    <p:sldId xmlns:r="http://schemas.openxmlformats.org/officeDocument/2006/relationships" id="256" r:id="R86f9624a433c4c6c"/>
    <p:sldId xmlns:r="http://schemas.openxmlformats.org/officeDocument/2006/relationships" id="257" r:id="R41d21e2a58104525"/>
    <p:sldId xmlns:r="http://schemas.openxmlformats.org/officeDocument/2006/relationships" id="258" r:id="R0ef8e15c9ece4c50"/>
    <p:sldId xmlns:r="http://schemas.openxmlformats.org/officeDocument/2006/relationships" id="259" r:id="R1fbc036497bf4911"/>
    <p:sldId xmlns:r="http://schemas.openxmlformats.org/officeDocument/2006/relationships" id="260" r:id="Rec0d6c5f0e5f4260"/>
    <p:sldId xmlns:r="http://schemas.openxmlformats.org/officeDocument/2006/relationships" id="261" r:id="R04561ff6fd94432f"/>
    <p:sldId xmlns:r="http://schemas.openxmlformats.org/officeDocument/2006/relationships" id="262" r:id="Rfc8912a4b60b4c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0d70041ee4ef2" /><Relationship Type="http://schemas.openxmlformats.org/officeDocument/2006/relationships/slide" Target="/ppt/slides/slide1.xml" Id="R86f9624a433c4c6c" /><Relationship Type="http://schemas.openxmlformats.org/officeDocument/2006/relationships/slide" Target="/ppt/slides/slide2.xml" Id="R41d21e2a58104525" /><Relationship Type="http://schemas.openxmlformats.org/officeDocument/2006/relationships/slide" Target="/ppt/slides/slide3.xml" Id="R0ef8e15c9ece4c50" /><Relationship Type="http://schemas.openxmlformats.org/officeDocument/2006/relationships/slide" Target="/ppt/slides/slide4.xml" Id="R1fbc036497bf4911" /><Relationship Type="http://schemas.openxmlformats.org/officeDocument/2006/relationships/slide" Target="/ppt/slides/slide5.xml" Id="Rec0d6c5f0e5f4260" /><Relationship Type="http://schemas.openxmlformats.org/officeDocument/2006/relationships/slide" Target="/ppt/slides/slide6.xml" Id="R04561ff6fd94432f" /><Relationship Type="http://schemas.openxmlformats.org/officeDocument/2006/relationships/slide" Target="/ppt/slides/slide7.xml" Id="Rfc8912a4b60b4c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b74b227fb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138013894404d" /><Relationship Type="http://schemas.openxmlformats.org/officeDocument/2006/relationships/theme" Target="/ppt/slideMasters/theme/theme1.xml" Id="R41a915b5a0864d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13801389440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53a776894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f19719aa943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b65071df44b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0fe87425c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82ea731f5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c6490a708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c22cdd3ca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DALUM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Bjelkes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HIDA HOLDING AS</a:t>
            </a:r>
          </a:p>
        </p:txBody>
      </p:sp>
    </p:spTree>
  </p:cSld>
  <p:clrMapOvr>
    <a:masterClrMapping xmlns:a="http://schemas.openxmlformats.org/drawingml/2006/main"/>
  </p:clrMapOvr>
</p:sld>
</file>