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5012155ce42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30bae8d3974cd6"/>
  </p:sldMasterIdLst>
  <p:sldIdLst>
    <p:sldId xmlns:r="http://schemas.openxmlformats.org/officeDocument/2006/relationships" id="256" r:id="Re3202f86462c4d59"/>
    <p:sldId xmlns:r="http://schemas.openxmlformats.org/officeDocument/2006/relationships" id="257" r:id="Rb3b9043c400446fd"/>
    <p:sldId xmlns:r="http://schemas.openxmlformats.org/officeDocument/2006/relationships" id="258" r:id="R1d2fe45aaa6a4613"/>
    <p:sldId xmlns:r="http://schemas.openxmlformats.org/officeDocument/2006/relationships" id="259" r:id="Rbf8d6e66e65d43d7"/>
    <p:sldId xmlns:r="http://schemas.openxmlformats.org/officeDocument/2006/relationships" id="260" r:id="Rbacdbd68cdb9421d"/>
    <p:sldId xmlns:r="http://schemas.openxmlformats.org/officeDocument/2006/relationships" id="261" r:id="Ra96b8ebf00664586"/>
    <p:sldId xmlns:r="http://schemas.openxmlformats.org/officeDocument/2006/relationships" id="262" r:id="R23e2165bfd26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0bae8d3974cd6" /><Relationship Type="http://schemas.openxmlformats.org/officeDocument/2006/relationships/slide" Target="/ppt/slides/slide1.xml" Id="Re3202f86462c4d59" /><Relationship Type="http://schemas.openxmlformats.org/officeDocument/2006/relationships/slide" Target="/ppt/slides/slide2.xml" Id="Rb3b9043c400446fd" /><Relationship Type="http://schemas.openxmlformats.org/officeDocument/2006/relationships/slide" Target="/ppt/slides/slide3.xml" Id="R1d2fe45aaa6a4613" /><Relationship Type="http://schemas.openxmlformats.org/officeDocument/2006/relationships/slide" Target="/ppt/slides/slide4.xml" Id="Rbf8d6e66e65d43d7" /><Relationship Type="http://schemas.openxmlformats.org/officeDocument/2006/relationships/slide" Target="/ppt/slides/slide5.xml" Id="Rbacdbd68cdb9421d" /><Relationship Type="http://schemas.openxmlformats.org/officeDocument/2006/relationships/slide" Target="/ppt/slides/slide6.xml" Id="Ra96b8ebf00664586" /><Relationship Type="http://schemas.openxmlformats.org/officeDocument/2006/relationships/slide" Target="/ppt/slides/slide7.xml" Id="R23e2165bfd26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a40dfb594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a4e8806824e62" /><Relationship Type="http://schemas.openxmlformats.org/officeDocument/2006/relationships/theme" Target="/ppt/slideMasters/theme/theme1.xml" Id="R8a692d2b981c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a4e880682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bd719941c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5aa35808b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4af696d14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7f31d0880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2d129866847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953cd3bb4f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7879bffb641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FABROMON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FABROMON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8 738 055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 BERNE MØRKVED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Stallmestervegen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