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33c5430bca4f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9be07058764ee8"/>
  </p:sldMasterIdLst>
  <p:sldIdLst>
    <p:sldId xmlns:r="http://schemas.openxmlformats.org/officeDocument/2006/relationships" id="256" r:id="Rd53a0bb011614fc6"/>
    <p:sldId xmlns:r="http://schemas.openxmlformats.org/officeDocument/2006/relationships" id="257" r:id="R56cb81f8e5454c9a"/>
    <p:sldId xmlns:r="http://schemas.openxmlformats.org/officeDocument/2006/relationships" id="258" r:id="R8b98e8d94aaa4991"/>
    <p:sldId xmlns:r="http://schemas.openxmlformats.org/officeDocument/2006/relationships" id="259" r:id="Ra4c04e51e48a434e"/>
    <p:sldId xmlns:r="http://schemas.openxmlformats.org/officeDocument/2006/relationships" id="260" r:id="Rf6b9ce7aae124c71"/>
    <p:sldId xmlns:r="http://schemas.openxmlformats.org/officeDocument/2006/relationships" id="261" r:id="Ra316a0cbf7fe4b06"/>
    <p:sldId xmlns:r="http://schemas.openxmlformats.org/officeDocument/2006/relationships" id="262" r:id="R6278afb38d0a43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9be07058764ee8" /><Relationship Type="http://schemas.openxmlformats.org/officeDocument/2006/relationships/slide" Target="/ppt/slides/slide1.xml" Id="Rd53a0bb011614fc6" /><Relationship Type="http://schemas.openxmlformats.org/officeDocument/2006/relationships/slide" Target="/ppt/slides/slide2.xml" Id="R56cb81f8e5454c9a" /><Relationship Type="http://schemas.openxmlformats.org/officeDocument/2006/relationships/slide" Target="/ppt/slides/slide3.xml" Id="R8b98e8d94aaa4991" /><Relationship Type="http://schemas.openxmlformats.org/officeDocument/2006/relationships/slide" Target="/ppt/slides/slide4.xml" Id="Ra4c04e51e48a434e" /><Relationship Type="http://schemas.openxmlformats.org/officeDocument/2006/relationships/slide" Target="/ppt/slides/slide5.xml" Id="Rf6b9ce7aae124c71" /><Relationship Type="http://schemas.openxmlformats.org/officeDocument/2006/relationships/slide" Target="/ppt/slides/slide6.xml" Id="Ra316a0cbf7fe4b06" /><Relationship Type="http://schemas.openxmlformats.org/officeDocument/2006/relationships/slide" Target="/ppt/slides/slide7.xml" Id="R6278afb38d0a43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988a127e8f49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5fb68542b4c8e" /><Relationship Type="http://schemas.openxmlformats.org/officeDocument/2006/relationships/theme" Target="/ppt/slideMasters/theme/theme1.xml" Id="Rbde1baabf78c46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35fb68542b4c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41d35c8614f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97a6efbed4f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e4bf85cd442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0858fad7640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40414adfa4c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254efe18a4e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783a585b346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HRK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HRK HOLDING AS ble etablert [år] og holder til i Beisfjord.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992 746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1 062 032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HANS RONNY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Syrinbakken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8522 Beisfjord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926 287 532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HRK HOLDING AS</a:t>
            </a:r>
          </a:p>
        </p:txBody>
      </p:sp>
    </p:spTree>
  </p:cSld>
  <p:clrMapOvr>
    <a:masterClrMapping xmlns:a="http://schemas.openxmlformats.org/drawingml/2006/main"/>
  </p:clrMapOvr>
</p:sld>
</file>