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d10530905f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13e6b90f234902"/>
  </p:sldMasterIdLst>
  <p:sldIdLst>
    <p:sldId xmlns:r="http://schemas.openxmlformats.org/officeDocument/2006/relationships" id="256" r:id="Ra3e4e8284ccc4dfa"/>
    <p:sldId xmlns:r="http://schemas.openxmlformats.org/officeDocument/2006/relationships" id="257" r:id="R6e9efb5330464e21"/>
    <p:sldId xmlns:r="http://schemas.openxmlformats.org/officeDocument/2006/relationships" id="258" r:id="R5cf711efdb3d4faa"/>
    <p:sldId xmlns:r="http://schemas.openxmlformats.org/officeDocument/2006/relationships" id="259" r:id="R98f09e5f655d424f"/>
    <p:sldId xmlns:r="http://schemas.openxmlformats.org/officeDocument/2006/relationships" id="260" r:id="R96f42beee8bc4af1"/>
    <p:sldId xmlns:r="http://schemas.openxmlformats.org/officeDocument/2006/relationships" id="261" r:id="Rad586e59fbfc4bbd"/>
    <p:sldId xmlns:r="http://schemas.openxmlformats.org/officeDocument/2006/relationships" id="262" r:id="Rda1427dd1430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3e6b90f234902" /><Relationship Type="http://schemas.openxmlformats.org/officeDocument/2006/relationships/slide" Target="/ppt/slides/slide1.xml" Id="Ra3e4e8284ccc4dfa" /><Relationship Type="http://schemas.openxmlformats.org/officeDocument/2006/relationships/slide" Target="/ppt/slides/slide2.xml" Id="R6e9efb5330464e21" /><Relationship Type="http://schemas.openxmlformats.org/officeDocument/2006/relationships/slide" Target="/ppt/slides/slide3.xml" Id="R5cf711efdb3d4faa" /><Relationship Type="http://schemas.openxmlformats.org/officeDocument/2006/relationships/slide" Target="/ppt/slides/slide4.xml" Id="R98f09e5f655d424f" /><Relationship Type="http://schemas.openxmlformats.org/officeDocument/2006/relationships/slide" Target="/ppt/slides/slide5.xml" Id="R96f42beee8bc4af1" /><Relationship Type="http://schemas.openxmlformats.org/officeDocument/2006/relationships/slide" Target="/ppt/slides/slide6.xml" Id="Rad586e59fbfc4bbd" /><Relationship Type="http://schemas.openxmlformats.org/officeDocument/2006/relationships/slide" Target="/ppt/slides/slide7.xml" Id="Rda1427dd1430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9734a87e342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63fdbb5734a19" /><Relationship Type="http://schemas.openxmlformats.org/officeDocument/2006/relationships/theme" Target="/ppt/slideMasters/theme/theme1.xml" Id="Rdbe62499f79940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63fdbb5734a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fe815270247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384e182b441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8240771e94c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94857d6ca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0be9e6e5f42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ffc1dca264c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2edac27294e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 HOLDING AS ble etablert [år] og holder til i 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SHAHLA RISHSEFIDSURAKY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Vognvegen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2072 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926 292 722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 HOLDING AS</a:t>
            </a:r>
          </a:p>
        </p:txBody>
      </p:sp>
    </p:spTree>
  </p:cSld>
  <p:clrMapOvr>
    <a:masterClrMapping xmlns:a="http://schemas.openxmlformats.org/drawingml/2006/main"/>
  </p:clrMapOvr>
</p:sld>
</file>