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3bef4970a4a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5a03a4a0fd4f1d"/>
  </p:sldMasterIdLst>
  <p:sldIdLst>
    <p:sldId xmlns:r="http://schemas.openxmlformats.org/officeDocument/2006/relationships" id="256" r:id="R0ea57ce9ad0c492b"/>
    <p:sldId xmlns:r="http://schemas.openxmlformats.org/officeDocument/2006/relationships" id="257" r:id="R08d66d8a583441d0"/>
    <p:sldId xmlns:r="http://schemas.openxmlformats.org/officeDocument/2006/relationships" id="258" r:id="Rd8f1694f122346fc"/>
    <p:sldId xmlns:r="http://schemas.openxmlformats.org/officeDocument/2006/relationships" id="259" r:id="R7b76aadb1a634b93"/>
    <p:sldId xmlns:r="http://schemas.openxmlformats.org/officeDocument/2006/relationships" id="260" r:id="Rf5cd6e369d094bc8"/>
    <p:sldId xmlns:r="http://schemas.openxmlformats.org/officeDocument/2006/relationships" id="261" r:id="R223afe2e8afe4a10"/>
    <p:sldId xmlns:r="http://schemas.openxmlformats.org/officeDocument/2006/relationships" id="262" r:id="Re70b7586a55a4e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a03a4a0fd4f1d" /><Relationship Type="http://schemas.openxmlformats.org/officeDocument/2006/relationships/slide" Target="/ppt/slides/slide1.xml" Id="R0ea57ce9ad0c492b" /><Relationship Type="http://schemas.openxmlformats.org/officeDocument/2006/relationships/slide" Target="/ppt/slides/slide2.xml" Id="R08d66d8a583441d0" /><Relationship Type="http://schemas.openxmlformats.org/officeDocument/2006/relationships/slide" Target="/ppt/slides/slide3.xml" Id="Rd8f1694f122346fc" /><Relationship Type="http://schemas.openxmlformats.org/officeDocument/2006/relationships/slide" Target="/ppt/slides/slide4.xml" Id="R7b76aadb1a634b93" /><Relationship Type="http://schemas.openxmlformats.org/officeDocument/2006/relationships/slide" Target="/ppt/slides/slide5.xml" Id="Rf5cd6e369d094bc8" /><Relationship Type="http://schemas.openxmlformats.org/officeDocument/2006/relationships/slide" Target="/ppt/slides/slide6.xml" Id="R223afe2e8afe4a10" /><Relationship Type="http://schemas.openxmlformats.org/officeDocument/2006/relationships/slide" Target="/ppt/slides/slide7.xml" Id="Re70b7586a55a4e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0fd6d67a941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de05d09494eb6" /><Relationship Type="http://schemas.openxmlformats.org/officeDocument/2006/relationships/theme" Target="/ppt/slideMasters/theme/theme1.xml" Id="R4ab0655020dd49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3de05d09494e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0a87fc174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9501ddb7a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322e1d52a4a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afa22480b4b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8022042154a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c72839a9e43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7f85560b146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 BERGSPREKKEN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BERGSPREKKEN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759 558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BRYNJULFSEN AXEL MIDTSKOG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40C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926 296 493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BERGSPREKKEN HOLDING AS</a:t>
            </a:r>
          </a:p>
        </p:txBody>
      </p:sp>
    </p:spTree>
  </p:cSld>
  <p:clrMapOvr>
    <a:masterClrMapping xmlns:a="http://schemas.openxmlformats.org/drawingml/2006/main"/>
  </p:clrMapOvr>
</p:sld>
</file>