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f3dc0aeab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e4adeeea44255"/>
  </p:sldMasterIdLst>
  <p:sldIdLst>
    <p:sldId xmlns:r="http://schemas.openxmlformats.org/officeDocument/2006/relationships" id="256" r:id="Rde71b2347f6f42de"/>
    <p:sldId xmlns:r="http://schemas.openxmlformats.org/officeDocument/2006/relationships" id="257" r:id="R1aa54ed9363148a5"/>
    <p:sldId xmlns:r="http://schemas.openxmlformats.org/officeDocument/2006/relationships" id="258" r:id="R22c0b33e0bee4124"/>
    <p:sldId xmlns:r="http://schemas.openxmlformats.org/officeDocument/2006/relationships" id="259" r:id="Rcd16c951878a48f7"/>
    <p:sldId xmlns:r="http://schemas.openxmlformats.org/officeDocument/2006/relationships" id="260" r:id="Ref4cee977512492b"/>
    <p:sldId xmlns:r="http://schemas.openxmlformats.org/officeDocument/2006/relationships" id="261" r:id="R4a52d6e559a74253"/>
    <p:sldId xmlns:r="http://schemas.openxmlformats.org/officeDocument/2006/relationships" id="262" r:id="Ra8bbb4c15f0d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e4adeeea44255" /><Relationship Type="http://schemas.openxmlformats.org/officeDocument/2006/relationships/slide" Target="/ppt/slides/slide1.xml" Id="Rde71b2347f6f42de" /><Relationship Type="http://schemas.openxmlformats.org/officeDocument/2006/relationships/slide" Target="/ppt/slides/slide2.xml" Id="R1aa54ed9363148a5" /><Relationship Type="http://schemas.openxmlformats.org/officeDocument/2006/relationships/slide" Target="/ppt/slides/slide3.xml" Id="R22c0b33e0bee4124" /><Relationship Type="http://schemas.openxmlformats.org/officeDocument/2006/relationships/slide" Target="/ppt/slides/slide4.xml" Id="Rcd16c951878a48f7" /><Relationship Type="http://schemas.openxmlformats.org/officeDocument/2006/relationships/slide" Target="/ppt/slides/slide5.xml" Id="Ref4cee977512492b" /><Relationship Type="http://schemas.openxmlformats.org/officeDocument/2006/relationships/slide" Target="/ppt/slides/slide6.xml" Id="R4a52d6e559a74253" /><Relationship Type="http://schemas.openxmlformats.org/officeDocument/2006/relationships/slide" Target="/ppt/slides/slide7.xml" Id="Ra8bbb4c15f0d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a92fc6983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9d255b6f04f32" /><Relationship Type="http://schemas.openxmlformats.org/officeDocument/2006/relationships/theme" Target="/ppt/slideMasters/theme/theme1.xml" Id="R9c7c7f43156a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9d255b6f0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b37b5e94b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de0618e7b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8c4021b7f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bf8de4328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81c2c1b8d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b5cd3f9ab47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fa063c71e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ASTEROIDEBAKKEN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ASTEROIDEBAKKEN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ASTEROIDEBAKKEN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ASTEROIDEBAKKEN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ASTEROIDEBAKKEN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ASTEROIDEBAKKEN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139 762 560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167 530 687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ASTEROIDEBAKKEN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26,6 %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ASTEROIDEBAKKEN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926 298 968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ASTEROIDEBAKKEN AS</a:t>
            </a:r>
          </a:p>
        </p:txBody>
      </p:sp>
    </p:spTree>
  </p:cSld>
  <p:clrMapOvr>
    <a:masterClrMapping xmlns:a="http://schemas.openxmlformats.org/drawingml/2006/main"/>
  </p:clrMapOvr>
</p:sld>
</file>