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f55a2a0ad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7106396424f03"/>
  </p:sldMasterIdLst>
  <p:sldIdLst>
    <p:sldId xmlns:r="http://schemas.openxmlformats.org/officeDocument/2006/relationships" id="256" r:id="R7dac8b6d37304553"/>
    <p:sldId xmlns:r="http://schemas.openxmlformats.org/officeDocument/2006/relationships" id="257" r:id="R49d68c1ebed346e6"/>
    <p:sldId xmlns:r="http://schemas.openxmlformats.org/officeDocument/2006/relationships" id="258" r:id="Rd995a031a1454069"/>
    <p:sldId xmlns:r="http://schemas.openxmlformats.org/officeDocument/2006/relationships" id="259" r:id="Rb9c43f499de94576"/>
    <p:sldId xmlns:r="http://schemas.openxmlformats.org/officeDocument/2006/relationships" id="260" r:id="R7333f28ff7c54765"/>
    <p:sldId xmlns:r="http://schemas.openxmlformats.org/officeDocument/2006/relationships" id="261" r:id="R734fa1dbd52a404d"/>
    <p:sldId xmlns:r="http://schemas.openxmlformats.org/officeDocument/2006/relationships" id="262" r:id="R18cf94c9fa2c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7106396424f03" /><Relationship Type="http://schemas.openxmlformats.org/officeDocument/2006/relationships/slide" Target="/ppt/slides/slide1.xml" Id="R7dac8b6d37304553" /><Relationship Type="http://schemas.openxmlformats.org/officeDocument/2006/relationships/slide" Target="/ppt/slides/slide2.xml" Id="R49d68c1ebed346e6" /><Relationship Type="http://schemas.openxmlformats.org/officeDocument/2006/relationships/slide" Target="/ppt/slides/slide3.xml" Id="Rd995a031a1454069" /><Relationship Type="http://schemas.openxmlformats.org/officeDocument/2006/relationships/slide" Target="/ppt/slides/slide4.xml" Id="Rb9c43f499de94576" /><Relationship Type="http://schemas.openxmlformats.org/officeDocument/2006/relationships/slide" Target="/ppt/slides/slide5.xml" Id="R7333f28ff7c54765" /><Relationship Type="http://schemas.openxmlformats.org/officeDocument/2006/relationships/slide" Target="/ppt/slides/slide6.xml" Id="R734fa1dbd52a404d" /><Relationship Type="http://schemas.openxmlformats.org/officeDocument/2006/relationships/slide" Target="/ppt/slides/slide7.xml" Id="R18cf94c9fa2c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ee6e97d174a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111d38bfb40ae" /><Relationship Type="http://schemas.openxmlformats.org/officeDocument/2006/relationships/theme" Target="/ppt/slideMasters/theme/theme1.xml" Id="R05625b1de411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111d38bfb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b1c0b42f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c8a7c6fd3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7c2f1e3ef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195e09b12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bc044fca242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baeed1fdf4c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8ad1418c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STONGHOLMEN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STONGHOLMEN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STONGHOLMEN AS ble etablert [år] og holder til i Flatanger.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STONGHOLMEN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STONGHOLMEN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STONGHOLMEN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204 130 923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213 388 408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STONGHOLMEN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ØSTVIK LØFSNÆS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STONGHOLMEN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Sliperiveien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7770 Flatanger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926 305 867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STONGHOLMEN AS</a:t>
            </a:r>
          </a:p>
        </p:txBody>
      </p:sp>
    </p:spTree>
  </p:cSld>
  <p:clrMapOvr>
    <a:masterClrMapping xmlns:a="http://schemas.openxmlformats.org/drawingml/2006/main"/>
  </p:clrMapOvr>
</p:sld>
</file>