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46636553fc47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4618d95944b78"/>
  </p:sldMasterIdLst>
  <p:sldIdLst>
    <p:sldId xmlns:r="http://schemas.openxmlformats.org/officeDocument/2006/relationships" id="256" r:id="R28f67f0d7aa44e96"/>
    <p:sldId xmlns:r="http://schemas.openxmlformats.org/officeDocument/2006/relationships" id="257" r:id="R602d2669c2024ea9"/>
    <p:sldId xmlns:r="http://schemas.openxmlformats.org/officeDocument/2006/relationships" id="258" r:id="R4f1f201178ec4800"/>
    <p:sldId xmlns:r="http://schemas.openxmlformats.org/officeDocument/2006/relationships" id="259" r:id="R91dc2494ed984e13"/>
    <p:sldId xmlns:r="http://schemas.openxmlformats.org/officeDocument/2006/relationships" id="260" r:id="Rfdbf154701b14216"/>
    <p:sldId xmlns:r="http://schemas.openxmlformats.org/officeDocument/2006/relationships" id="261" r:id="R30ae52d758e44bee"/>
    <p:sldId xmlns:r="http://schemas.openxmlformats.org/officeDocument/2006/relationships" id="262" r:id="Rf40d419656a544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4618d95944b78" /><Relationship Type="http://schemas.openxmlformats.org/officeDocument/2006/relationships/slide" Target="/ppt/slides/slide1.xml" Id="R28f67f0d7aa44e96" /><Relationship Type="http://schemas.openxmlformats.org/officeDocument/2006/relationships/slide" Target="/ppt/slides/slide2.xml" Id="R602d2669c2024ea9" /><Relationship Type="http://schemas.openxmlformats.org/officeDocument/2006/relationships/slide" Target="/ppt/slides/slide3.xml" Id="R4f1f201178ec4800" /><Relationship Type="http://schemas.openxmlformats.org/officeDocument/2006/relationships/slide" Target="/ppt/slides/slide4.xml" Id="R91dc2494ed984e13" /><Relationship Type="http://schemas.openxmlformats.org/officeDocument/2006/relationships/slide" Target="/ppt/slides/slide5.xml" Id="Rfdbf154701b14216" /><Relationship Type="http://schemas.openxmlformats.org/officeDocument/2006/relationships/slide" Target="/ppt/slides/slide6.xml" Id="R30ae52d758e44bee" /><Relationship Type="http://schemas.openxmlformats.org/officeDocument/2006/relationships/slide" Target="/ppt/slides/slide7.xml" Id="Rf40d419656a544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7b97aa3b7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0f0b821a34204" /><Relationship Type="http://schemas.openxmlformats.org/officeDocument/2006/relationships/theme" Target="/ppt/slideMasters/theme/theme1.xml" Id="R5c49cf4802d94c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e0f0b821a342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812147fe948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008c756e646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cea0266bd4b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b9063e0a6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82223218542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51f07043b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e06b54506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 HOLDING AS ble etablert [år] og holder til i Ankenes.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2 899 278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6 306 710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8 197 101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JOHAN UTENG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TORJE LØVGREN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Moantunet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8521 Ankenes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926 309 773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 HOLDING AS</a:t>
            </a:r>
          </a:p>
        </p:txBody>
      </p:sp>
    </p:spTree>
  </p:cSld>
  <p:clrMapOvr>
    <a:masterClrMapping xmlns:a="http://schemas.openxmlformats.org/drawingml/2006/main"/>
  </p:clrMapOvr>
</p:sld>
</file>