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b6b37107be43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49ffd3d1594b18"/>
  </p:sldMasterIdLst>
  <p:sldIdLst>
    <p:sldId xmlns:r="http://schemas.openxmlformats.org/officeDocument/2006/relationships" id="256" r:id="Rbcd16f7bea2b49bb"/>
    <p:sldId xmlns:r="http://schemas.openxmlformats.org/officeDocument/2006/relationships" id="257" r:id="R66f0213c50874ecb"/>
    <p:sldId xmlns:r="http://schemas.openxmlformats.org/officeDocument/2006/relationships" id="258" r:id="R6863d09ccd35482e"/>
    <p:sldId xmlns:r="http://schemas.openxmlformats.org/officeDocument/2006/relationships" id="259" r:id="R57cae5eae0c64d54"/>
    <p:sldId xmlns:r="http://schemas.openxmlformats.org/officeDocument/2006/relationships" id="260" r:id="Rbeccbf0c46794824"/>
    <p:sldId xmlns:r="http://schemas.openxmlformats.org/officeDocument/2006/relationships" id="261" r:id="R442e83edbd514136"/>
    <p:sldId xmlns:r="http://schemas.openxmlformats.org/officeDocument/2006/relationships" id="262" r:id="R534e1d63ce9740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49ffd3d1594b18" /><Relationship Type="http://schemas.openxmlformats.org/officeDocument/2006/relationships/slide" Target="/ppt/slides/slide1.xml" Id="Rbcd16f7bea2b49bb" /><Relationship Type="http://schemas.openxmlformats.org/officeDocument/2006/relationships/slide" Target="/ppt/slides/slide2.xml" Id="R66f0213c50874ecb" /><Relationship Type="http://schemas.openxmlformats.org/officeDocument/2006/relationships/slide" Target="/ppt/slides/slide3.xml" Id="R6863d09ccd35482e" /><Relationship Type="http://schemas.openxmlformats.org/officeDocument/2006/relationships/slide" Target="/ppt/slides/slide4.xml" Id="R57cae5eae0c64d54" /><Relationship Type="http://schemas.openxmlformats.org/officeDocument/2006/relationships/slide" Target="/ppt/slides/slide5.xml" Id="Rbeccbf0c46794824" /><Relationship Type="http://schemas.openxmlformats.org/officeDocument/2006/relationships/slide" Target="/ppt/slides/slide6.xml" Id="R442e83edbd514136" /><Relationship Type="http://schemas.openxmlformats.org/officeDocument/2006/relationships/slide" Target="/ppt/slides/slide7.xml" Id="R534e1d63ce9740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103073ec6c42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958cae7074c26" /><Relationship Type="http://schemas.openxmlformats.org/officeDocument/2006/relationships/theme" Target="/ppt/slideMasters/theme/theme1.xml" Id="Rf7b734702e7846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a958cae7074c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97a8d9e0241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2dd152d0748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95cddd4f442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e021a4c9241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d8f12f6a24d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61a3fac8f40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59dbe455e4a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HOLBERG EMPLOYEE INVESTCO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EMPLOYEE INVESTCO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HOLBERG EMPLOYEE INVESTCO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EMPLOYEE INVESTCO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EMPLOYEE INVESTCO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EMPLOYEE INVESTCO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−119 275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59 159 162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207 232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EMPLOYEE INVESTCO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CARNEGIE HOLDING AB  –  17,7 %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U9K INVEST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INVICTUS AS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MYRKEN AS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NAUSTHAMMAREN AS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ROSNES INVEST AS  –  8,3 %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EMPLOYEE INVESTCO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allé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21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www.holberg.no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926 311 778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EMPLOYEE INVESTCO AS</a:t>
            </a:r>
          </a:p>
        </p:txBody>
      </p:sp>
    </p:spTree>
  </p:cSld>
  <p:clrMapOvr>
    <a:masterClrMapping xmlns:a="http://schemas.openxmlformats.org/drawingml/2006/main"/>
  </p:clrMapOvr>
</p:sld>
</file>