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9ab7d6f0f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be5efceb34b7a"/>
  </p:sldMasterIdLst>
  <p:sldIdLst>
    <p:sldId xmlns:r="http://schemas.openxmlformats.org/officeDocument/2006/relationships" id="256" r:id="R6ab49dbb56834490"/>
    <p:sldId xmlns:r="http://schemas.openxmlformats.org/officeDocument/2006/relationships" id="257" r:id="R4f75c73f96d14135"/>
    <p:sldId xmlns:r="http://schemas.openxmlformats.org/officeDocument/2006/relationships" id="258" r:id="R1ef8a2414e834043"/>
    <p:sldId xmlns:r="http://schemas.openxmlformats.org/officeDocument/2006/relationships" id="259" r:id="R6f97b44bbdcb4feb"/>
    <p:sldId xmlns:r="http://schemas.openxmlformats.org/officeDocument/2006/relationships" id="260" r:id="R2646360e637d43b0"/>
    <p:sldId xmlns:r="http://schemas.openxmlformats.org/officeDocument/2006/relationships" id="261" r:id="Rd9ac0969f5714381"/>
    <p:sldId xmlns:r="http://schemas.openxmlformats.org/officeDocument/2006/relationships" id="262" r:id="R449dce937339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be5efceb34b7a" /><Relationship Type="http://schemas.openxmlformats.org/officeDocument/2006/relationships/slide" Target="/ppt/slides/slide1.xml" Id="R6ab49dbb56834490" /><Relationship Type="http://schemas.openxmlformats.org/officeDocument/2006/relationships/slide" Target="/ppt/slides/slide2.xml" Id="R4f75c73f96d14135" /><Relationship Type="http://schemas.openxmlformats.org/officeDocument/2006/relationships/slide" Target="/ppt/slides/slide3.xml" Id="R1ef8a2414e834043" /><Relationship Type="http://schemas.openxmlformats.org/officeDocument/2006/relationships/slide" Target="/ppt/slides/slide4.xml" Id="R6f97b44bbdcb4feb" /><Relationship Type="http://schemas.openxmlformats.org/officeDocument/2006/relationships/slide" Target="/ppt/slides/slide5.xml" Id="R2646360e637d43b0" /><Relationship Type="http://schemas.openxmlformats.org/officeDocument/2006/relationships/slide" Target="/ppt/slides/slide6.xml" Id="Rd9ac0969f5714381" /><Relationship Type="http://schemas.openxmlformats.org/officeDocument/2006/relationships/slide" Target="/ppt/slides/slide7.xml" Id="R449dce937339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9927c1595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f2e02556441f" /><Relationship Type="http://schemas.openxmlformats.org/officeDocument/2006/relationships/theme" Target="/ppt/slideMasters/theme/theme1.xml" Id="Rea104ca0cfda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9f2e02556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7a47ccee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c7ae9052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7c037bef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002034381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92775339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6d608173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d3ceca2f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ABBAS ADNAN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