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34be0f80954482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27a3bf4505945a3"/>
  </p:sldMasterIdLst>
  <p:sldIdLst>
    <p:sldId xmlns:r="http://schemas.openxmlformats.org/officeDocument/2006/relationships" id="256" r:id="R03b355fd587b453d"/>
    <p:sldId xmlns:r="http://schemas.openxmlformats.org/officeDocument/2006/relationships" id="257" r:id="R059fe14f214a4ce9"/>
    <p:sldId xmlns:r="http://schemas.openxmlformats.org/officeDocument/2006/relationships" id="258" r:id="R57a9404bf0d8462f"/>
    <p:sldId xmlns:r="http://schemas.openxmlformats.org/officeDocument/2006/relationships" id="259" r:id="R7a3e4073624d4f3f"/>
    <p:sldId xmlns:r="http://schemas.openxmlformats.org/officeDocument/2006/relationships" id="260" r:id="R4b845f0c4e7c4b82"/>
    <p:sldId xmlns:r="http://schemas.openxmlformats.org/officeDocument/2006/relationships" id="261" r:id="R0d03613ee2894763"/>
    <p:sldId xmlns:r="http://schemas.openxmlformats.org/officeDocument/2006/relationships" id="262" r:id="R72c038f32de5490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7a3bf4505945a3" /><Relationship Type="http://schemas.openxmlformats.org/officeDocument/2006/relationships/slide" Target="/ppt/slides/slide1.xml" Id="R03b355fd587b453d" /><Relationship Type="http://schemas.openxmlformats.org/officeDocument/2006/relationships/slide" Target="/ppt/slides/slide2.xml" Id="R059fe14f214a4ce9" /><Relationship Type="http://schemas.openxmlformats.org/officeDocument/2006/relationships/slide" Target="/ppt/slides/slide3.xml" Id="R57a9404bf0d8462f" /><Relationship Type="http://schemas.openxmlformats.org/officeDocument/2006/relationships/slide" Target="/ppt/slides/slide4.xml" Id="R7a3e4073624d4f3f" /><Relationship Type="http://schemas.openxmlformats.org/officeDocument/2006/relationships/slide" Target="/ppt/slides/slide5.xml" Id="R4b845f0c4e7c4b82" /><Relationship Type="http://schemas.openxmlformats.org/officeDocument/2006/relationships/slide" Target="/ppt/slides/slide6.xml" Id="R0d03613ee2894763" /><Relationship Type="http://schemas.openxmlformats.org/officeDocument/2006/relationships/slide" Target="/ppt/slides/slide7.xml" Id="R72c038f32de5490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010140031f482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6188e5b82e4abc" /><Relationship Type="http://schemas.openxmlformats.org/officeDocument/2006/relationships/theme" Target="/ppt/slideMasters/theme/theme1.xml" Id="Radf23a27eaaa4c1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f6188e5b82e4ab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381189689f49c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c12369fca74ed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befba45f88476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e30ce139b0467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47955a5171495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bf08d11d754f5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aa74dbf586465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KMKG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KMKG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KMKG HOLDING AS ble etablert [år] og holder til i Torvastad.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KMKG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KMKG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KMKG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2 075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56 041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129 353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141 041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KMKG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KJARTAN GRØNSTØL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KMKG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Storasundvegen 528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4260 Torvastad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926 317 067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KMKG HOLDING AS</a:t>
            </a:r>
          </a:p>
        </p:txBody>
      </p:sp>
    </p:spTree>
  </p:cSld>
  <p:clrMapOvr>
    <a:masterClrMapping xmlns:a="http://schemas.openxmlformats.org/drawingml/2006/main"/>
  </p:clrMapOvr>
</p:sld>
</file>