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734788c2cb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a6122be6ff4e57"/>
  </p:sldMasterIdLst>
  <p:sldIdLst>
    <p:sldId xmlns:r="http://schemas.openxmlformats.org/officeDocument/2006/relationships" id="256" r:id="R72edb66b48ac4767"/>
    <p:sldId xmlns:r="http://schemas.openxmlformats.org/officeDocument/2006/relationships" id="257" r:id="R300629b1ce304fcd"/>
    <p:sldId xmlns:r="http://schemas.openxmlformats.org/officeDocument/2006/relationships" id="258" r:id="Rb774a8aedacc4652"/>
    <p:sldId xmlns:r="http://schemas.openxmlformats.org/officeDocument/2006/relationships" id="259" r:id="Re6a4eea9ea9646cd"/>
    <p:sldId xmlns:r="http://schemas.openxmlformats.org/officeDocument/2006/relationships" id="260" r:id="R887255b2b0204348"/>
    <p:sldId xmlns:r="http://schemas.openxmlformats.org/officeDocument/2006/relationships" id="261" r:id="R6aec63b3a15b4a6e"/>
    <p:sldId xmlns:r="http://schemas.openxmlformats.org/officeDocument/2006/relationships" id="262" r:id="Rc7fb31b614cd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6122be6ff4e57" /><Relationship Type="http://schemas.openxmlformats.org/officeDocument/2006/relationships/slide" Target="/ppt/slides/slide1.xml" Id="R72edb66b48ac4767" /><Relationship Type="http://schemas.openxmlformats.org/officeDocument/2006/relationships/slide" Target="/ppt/slides/slide2.xml" Id="R300629b1ce304fcd" /><Relationship Type="http://schemas.openxmlformats.org/officeDocument/2006/relationships/slide" Target="/ppt/slides/slide3.xml" Id="Rb774a8aedacc4652" /><Relationship Type="http://schemas.openxmlformats.org/officeDocument/2006/relationships/slide" Target="/ppt/slides/slide4.xml" Id="Re6a4eea9ea9646cd" /><Relationship Type="http://schemas.openxmlformats.org/officeDocument/2006/relationships/slide" Target="/ppt/slides/slide5.xml" Id="R887255b2b0204348" /><Relationship Type="http://schemas.openxmlformats.org/officeDocument/2006/relationships/slide" Target="/ppt/slides/slide6.xml" Id="R6aec63b3a15b4a6e" /><Relationship Type="http://schemas.openxmlformats.org/officeDocument/2006/relationships/slide" Target="/ppt/slides/slide7.xml" Id="Rc7fb31b614cd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d9d780e1d140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d25d61aee45d8" /><Relationship Type="http://schemas.openxmlformats.org/officeDocument/2006/relationships/theme" Target="/ppt/slideMasters/theme/theme1.xml" Id="R1f5a87eccd6d48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bd25d61aee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5089df3e647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76fdf80db44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106959834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68acdf2df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65e33bce5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94e34f1b646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0c39b7af0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S-T-A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S-T-A HOLDING AS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TORKJELL GRØNSTØL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Sæbøvegen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S-T-A HOLDING AS</a:t>
            </a:r>
          </a:p>
        </p:txBody>
      </p:sp>
    </p:spTree>
  </p:cSld>
  <p:clrMapOvr>
    <a:masterClrMapping xmlns:a="http://schemas.openxmlformats.org/drawingml/2006/main"/>
  </p:clrMapOvr>
</p:sld>
</file>