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b2d78452e042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e114bd3bed4280"/>
  </p:sldMasterIdLst>
  <p:sldIdLst>
    <p:sldId xmlns:r="http://schemas.openxmlformats.org/officeDocument/2006/relationships" id="256" r:id="R6ab2add940584d53"/>
    <p:sldId xmlns:r="http://schemas.openxmlformats.org/officeDocument/2006/relationships" id="257" r:id="Rd1d689605e034e99"/>
    <p:sldId xmlns:r="http://schemas.openxmlformats.org/officeDocument/2006/relationships" id="258" r:id="Rb3dd51649b85455f"/>
    <p:sldId xmlns:r="http://schemas.openxmlformats.org/officeDocument/2006/relationships" id="259" r:id="R1a5ecf3c6d9f45b3"/>
    <p:sldId xmlns:r="http://schemas.openxmlformats.org/officeDocument/2006/relationships" id="260" r:id="Ref882f5b0b6c44d7"/>
    <p:sldId xmlns:r="http://schemas.openxmlformats.org/officeDocument/2006/relationships" id="261" r:id="R6a453b785fe94f0a"/>
    <p:sldId xmlns:r="http://schemas.openxmlformats.org/officeDocument/2006/relationships" id="262" r:id="R660240f8cf414f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e114bd3bed4280" /><Relationship Type="http://schemas.openxmlformats.org/officeDocument/2006/relationships/slide" Target="/ppt/slides/slide1.xml" Id="R6ab2add940584d53" /><Relationship Type="http://schemas.openxmlformats.org/officeDocument/2006/relationships/slide" Target="/ppt/slides/slide2.xml" Id="Rd1d689605e034e99" /><Relationship Type="http://schemas.openxmlformats.org/officeDocument/2006/relationships/slide" Target="/ppt/slides/slide3.xml" Id="Rb3dd51649b85455f" /><Relationship Type="http://schemas.openxmlformats.org/officeDocument/2006/relationships/slide" Target="/ppt/slides/slide4.xml" Id="R1a5ecf3c6d9f45b3" /><Relationship Type="http://schemas.openxmlformats.org/officeDocument/2006/relationships/slide" Target="/ppt/slides/slide5.xml" Id="Ref882f5b0b6c44d7" /><Relationship Type="http://schemas.openxmlformats.org/officeDocument/2006/relationships/slide" Target="/ppt/slides/slide6.xml" Id="R6a453b785fe94f0a" /><Relationship Type="http://schemas.openxmlformats.org/officeDocument/2006/relationships/slide" Target="/ppt/slides/slide7.xml" Id="R660240f8cf414f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1846e47a4741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fac928d194066" /><Relationship Type="http://schemas.openxmlformats.org/officeDocument/2006/relationships/theme" Target="/ppt/slideMasters/theme/theme1.xml" Id="Re5ac3c6011ae4b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afac928d1940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5f9f6989449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9bd2f8c6e4a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6cd0daa7d40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ab49cab4f4d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2a58616ff4f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a49d8b22d40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bb5dd69684f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MJK FRAMTID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MJK FRAMTID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MJK FRAMTID AS ble etablert [år] og holder til i Rubbestadneset.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MJK FRAMTID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MJK FRAMTID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MJK FRAMTID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MJK FRAMTID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INGOLF ØSTERVOLD GRØNSTØL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MJK FRAMTID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Søresjøvegen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5420 Rubbestadneset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ingolfgronstol@yahoo.no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926 317 172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MJK FRAMTID AS</a:t>
            </a:r>
          </a:p>
        </p:txBody>
      </p:sp>
    </p:spTree>
  </p:cSld>
  <p:clrMapOvr>
    <a:masterClrMapping xmlns:a="http://schemas.openxmlformats.org/drawingml/2006/main"/>
  </p:clrMapOvr>
</p:sld>
</file>