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583b2f54b240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5b1ed9d96041fc"/>
  </p:sldMasterIdLst>
  <p:sldIdLst>
    <p:sldId xmlns:r="http://schemas.openxmlformats.org/officeDocument/2006/relationships" id="256" r:id="Rcc8bfa479969413b"/>
    <p:sldId xmlns:r="http://schemas.openxmlformats.org/officeDocument/2006/relationships" id="257" r:id="R686f891487184305"/>
    <p:sldId xmlns:r="http://schemas.openxmlformats.org/officeDocument/2006/relationships" id="258" r:id="R07655852657d4201"/>
    <p:sldId xmlns:r="http://schemas.openxmlformats.org/officeDocument/2006/relationships" id="259" r:id="R3f0d8dbf022046c3"/>
    <p:sldId xmlns:r="http://schemas.openxmlformats.org/officeDocument/2006/relationships" id="260" r:id="R3a9ec3f6e4b541b2"/>
    <p:sldId xmlns:r="http://schemas.openxmlformats.org/officeDocument/2006/relationships" id="261" r:id="R8d02a69b4e124bab"/>
    <p:sldId xmlns:r="http://schemas.openxmlformats.org/officeDocument/2006/relationships" id="262" r:id="Ra81cb7fdbb0b45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5b1ed9d96041fc" /><Relationship Type="http://schemas.openxmlformats.org/officeDocument/2006/relationships/slide" Target="/ppt/slides/slide1.xml" Id="Rcc8bfa479969413b" /><Relationship Type="http://schemas.openxmlformats.org/officeDocument/2006/relationships/slide" Target="/ppt/slides/slide2.xml" Id="R686f891487184305" /><Relationship Type="http://schemas.openxmlformats.org/officeDocument/2006/relationships/slide" Target="/ppt/slides/slide3.xml" Id="R07655852657d4201" /><Relationship Type="http://schemas.openxmlformats.org/officeDocument/2006/relationships/slide" Target="/ppt/slides/slide4.xml" Id="R3f0d8dbf022046c3" /><Relationship Type="http://schemas.openxmlformats.org/officeDocument/2006/relationships/slide" Target="/ppt/slides/slide5.xml" Id="R3a9ec3f6e4b541b2" /><Relationship Type="http://schemas.openxmlformats.org/officeDocument/2006/relationships/slide" Target="/ppt/slides/slide6.xml" Id="R8d02a69b4e124bab" /><Relationship Type="http://schemas.openxmlformats.org/officeDocument/2006/relationships/slide" Target="/ppt/slides/slide7.xml" Id="Ra81cb7fdbb0b45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281fbcbad54d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a407244dd4568" /><Relationship Type="http://schemas.openxmlformats.org/officeDocument/2006/relationships/theme" Target="/ppt/slideMasters/theme/theme1.xml" Id="R959886a8578a48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3a407244dd45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458f17f2f4e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fae9eeafd46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239bdc5264d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816eefcb14d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3793905e24d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367c263ea4b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8fe96172d42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PANOV CO.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PANOV CO.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PANOV CO. AS ble etablert [år] og holder til i Bærums Verk.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PANOV CO.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PANOV CO.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PANOV CO.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−3 031 335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−4 659 352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1 236 698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PANOV CO.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POLUPANOV MAKSIM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PANOV CO.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Helsethagan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1353 Bærums Verk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926 317 571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PANOV CO. AS</a:t>
            </a:r>
          </a:p>
        </p:txBody>
      </p:sp>
    </p:spTree>
  </p:cSld>
  <p:clrMapOvr>
    <a:masterClrMapping xmlns:a="http://schemas.openxmlformats.org/drawingml/2006/main"/>
  </p:clrMapOvr>
</p:sld>
</file>