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1a71b1a9a04f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05456ad4674b44"/>
  </p:sldMasterIdLst>
  <p:sldIdLst>
    <p:sldId xmlns:r="http://schemas.openxmlformats.org/officeDocument/2006/relationships" id="256" r:id="R761d133f309e4fc5"/>
    <p:sldId xmlns:r="http://schemas.openxmlformats.org/officeDocument/2006/relationships" id="257" r:id="R243fbbdd493441b3"/>
    <p:sldId xmlns:r="http://schemas.openxmlformats.org/officeDocument/2006/relationships" id="258" r:id="R66bfcbe4a1d84b31"/>
    <p:sldId xmlns:r="http://schemas.openxmlformats.org/officeDocument/2006/relationships" id="259" r:id="R492aedb439554e80"/>
    <p:sldId xmlns:r="http://schemas.openxmlformats.org/officeDocument/2006/relationships" id="260" r:id="Ra1220caada94419e"/>
    <p:sldId xmlns:r="http://schemas.openxmlformats.org/officeDocument/2006/relationships" id="261" r:id="Rcb948838256f47bc"/>
    <p:sldId xmlns:r="http://schemas.openxmlformats.org/officeDocument/2006/relationships" id="262" r:id="R9867646f8a0447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05456ad4674b44" /><Relationship Type="http://schemas.openxmlformats.org/officeDocument/2006/relationships/slide" Target="/ppt/slides/slide1.xml" Id="R761d133f309e4fc5" /><Relationship Type="http://schemas.openxmlformats.org/officeDocument/2006/relationships/slide" Target="/ppt/slides/slide2.xml" Id="R243fbbdd493441b3" /><Relationship Type="http://schemas.openxmlformats.org/officeDocument/2006/relationships/slide" Target="/ppt/slides/slide3.xml" Id="R66bfcbe4a1d84b31" /><Relationship Type="http://schemas.openxmlformats.org/officeDocument/2006/relationships/slide" Target="/ppt/slides/slide4.xml" Id="R492aedb439554e80" /><Relationship Type="http://schemas.openxmlformats.org/officeDocument/2006/relationships/slide" Target="/ppt/slides/slide5.xml" Id="Ra1220caada94419e" /><Relationship Type="http://schemas.openxmlformats.org/officeDocument/2006/relationships/slide" Target="/ppt/slides/slide6.xml" Id="Rcb948838256f47bc" /><Relationship Type="http://schemas.openxmlformats.org/officeDocument/2006/relationships/slide" Target="/ppt/slides/slide7.xml" Id="R9867646f8a0447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de7ea0b21141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def19f9ee14088" /><Relationship Type="http://schemas.openxmlformats.org/officeDocument/2006/relationships/theme" Target="/ppt/slideMasters/theme/theme1.xml" Id="Rde239470415546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def19f9ee140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148cae81f44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29d8071a648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0ce25565c4d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6c4c0eea3540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d61f36fa34d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0050701ef4f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4855033bf40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BELLISSIMA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BELLISSIMA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−17 573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718 321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TAVANO ROSARIO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Lundetunet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info@meruzzi.no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926 319 930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BELLISSIMA AS</a:t>
            </a:r>
          </a:p>
        </p:txBody>
      </p:sp>
    </p:spTree>
  </p:cSld>
  <p:clrMapOvr>
    <a:masterClrMapping xmlns:a="http://schemas.openxmlformats.org/drawingml/2006/main"/>
  </p:clrMapOvr>
</p:sld>
</file>