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6a6eb3a43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48950fb084025"/>
  </p:sldMasterIdLst>
  <p:sldIdLst>
    <p:sldId xmlns:r="http://schemas.openxmlformats.org/officeDocument/2006/relationships" id="256" r:id="Rb7ba2bdb32304bf7"/>
    <p:sldId xmlns:r="http://schemas.openxmlformats.org/officeDocument/2006/relationships" id="257" r:id="Rf3fa843066634e3c"/>
    <p:sldId xmlns:r="http://schemas.openxmlformats.org/officeDocument/2006/relationships" id="258" r:id="Rd48257356fd94bfc"/>
    <p:sldId xmlns:r="http://schemas.openxmlformats.org/officeDocument/2006/relationships" id="259" r:id="R94f4da9d3e764510"/>
    <p:sldId xmlns:r="http://schemas.openxmlformats.org/officeDocument/2006/relationships" id="260" r:id="R14af0e3c2ab94c2e"/>
    <p:sldId xmlns:r="http://schemas.openxmlformats.org/officeDocument/2006/relationships" id="261" r:id="R6c41b97b8b6a4fba"/>
    <p:sldId xmlns:r="http://schemas.openxmlformats.org/officeDocument/2006/relationships" id="262" r:id="R77c1ffe28ced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48950fb084025" /><Relationship Type="http://schemas.openxmlformats.org/officeDocument/2006/relationships/slide" Target="/ppt/slides/slide1.xml" Id="Rb7ba2bdb32304bf7" /><Relationship Type="http://schemas.openxmlformats.org/officeDocument/2006/relationships/slide" Target="/ppt/slides/slide2.xml" Id="Rf3fa843066634e3c" /><Relationship Type="http://schemas.openxmlformats.org/officeDocument/2006/relationships/slide" Target="/ppt/slides/slide3.xml" Id="Rd48257356fd94bfc" /><Relationship Type="http://schemas.openxmlformats.org/officeDocument/2006/relationships/slide" Target="/ppt/slides/slide4.xml" Id="R94f4da9d3e764510" /><Relationship Type="http://schemas.openxmlformats.org/officeDocument/2006/relationships/slide" Target="/ppt/slides/slide5.xml" Id="R14af0e3c2ab94c2e" /><Relationship Type="http://schemas.openxmlformats.org/officeDocument/2006/relationships/slide" Target="/ppt/slides/slide6.xml" Id="R6c41b97b8b6a4fba" /><Relationship Type="http://schemas.openxmlformats.org/officeDocument/2006/relationships/slide" Target="/ppt/slides/slide7.xml" Id="R77c1ffe28ced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7e81a582f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44a6d96c4418" /><Relationship Type="http://schemas.openxmlformats.org/officeDocument/2006/relationships/theme" Target="/ppt/slideMasters/theme/theme1.xml" Id="R15c84a8bf1b5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d44a6d96c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4155b350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f86e3146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f442ae8be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0c9017753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8ffa69dc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1491904b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ded1737c6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CONSTO ANLEGG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ANLEGG 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115 358 967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6 292 314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37 464 103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ANLEGG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ØYSTEIN MEHL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EVEN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ANDERS SYSTAD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MOLTU THERESE ADVOCAAT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VEST AS</a:t>
            </a:r>
          </a:p>
        </p:txBody>
      </p:sp>
    </p:spTree>
  </p:cSld>
  <p:clrMapOvr>
    <a:masterClrMapping xmlns:a="http://schemas.openxmlformats.org/drawingml/2006/main"/>
  </p:clrMapOvr>
</p:sld>
</file>