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93a107093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936eb95b2f4d3a"/>
  </p:sldMasterIdLst>
  <p:sldIdLst>
    <p:sldId xmlns:r="http://schemas.openxmlformats.org/officeDocument/2006/relationships" id="256" r:id="Rea2a90698f7a4cca"/>
    <p:sldId xmlns:r="http://schemas.openxmlformats.org/officeDocument/2006/relationships" id="257" r:id="Ree5d5056e39c4360"/>
    <p:sldId xmlns:r="http://schemas.openxmlformats.org/officeDocument/2006/relationships" id="258" r:id="R94b15e61ce964b7b"/>
    <p:sldId xmlns:r="http://schemas.openxmlformats.org/officeDocument/2006/relationships" id="259" r:id="Refa7415c1cab4190"/>
    <p:sldId xmlns:r="http://schemas.openxmlformats.org/officeDocument/2006/relationships" id="260" r:id="R643e4f1bc4c94edf"/>
    <p:sldId xmlns:r="http://schemas.openxmlformats.org/officeDocument/2006/relationships" id="261" r:id="R1e7696d03e374127"/>
    <p:sldId xmlns:r="http://schemas.openxmlformats.org/officeDocument/2006/relationships" id="262" r:id="Rac0c589e345c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36eb95b2f4d3a" /><Relationship Type="http://schemas.openxmlformats.org/officeDocument/2006/relationships/slide" Target="/ppt/slides/slide1.xml" Id="Rea2a90698f7a4cca" /><Relationship Type="http://schemas.openxmlformats.org/officeDocument/2006/relationships/slide" Target="/ppt/slides/slide2.xml" Id="Ree5d5056e39c4360" /><Relationship Type="http://schemas.openxmlformats.org/officeDocument/2006/relationships/slide" Target="/ppt/slides/slide3.xml" Id="R94b15e61ce964b7b" /><Relationship Type="http://schemas.openxmlformats.org/officeDocument/2006/relationships/slide" Target="/ppt/slides/slide4.xml" Id="Refa7415c1cab4190" /><Relationship Type="http://schemas.openxmlformats.org/officeDocument/2006/relationships/slide" Target="/ppt/slides/slide5.xml" Id="R643e4f1bc4c94edf" /><Relationship Type="http://schemas.openxmlformats.org/officeDocument/2006/relationships/slide" Target="/ppt/slides/slide6.xml" Id="R1e7696d03e374127" /><Relationship Type="http://schemas.openxmlformats.org/officeDocument/2006/relationships/slide" Target="/ppt/slides/slide7.xml" Id="Rac0c589e345c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74a8ac388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0c463d82a4ce3" /><Relationship Type="http://schemas.openxmlformats.org/officeDocument/2006/relationships/theme" Target="/ppt/slideMasters/theme/theme1.xml" Id="R34ff6cb7ec35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0c463d82a4c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23a1b70746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519f67185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9ebfc20bc4c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7b6d22e42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7b69a57843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2dcafc7f142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63ef0dc7a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 HARSTAD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HARSTAD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16 999 925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30 731 120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53 363 114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KILLI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 KILLI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926 328 328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 HARSTAD AS</a:t>
            </a:r>
          </a:p>
        </p:txBody>
      </p:sp>
    </p:spTree>
  </p:cSld>
  <p:clrMapOvr>
    <a:masterClrMapping xmlns:a="http://schemas.openxmlformats.org/drawingml/2006/main"/>
  </p:clrMapOvr>
</p:sld>
</file>