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1c1fe09b7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13a6db01447d7"/>
  </p:sldMasterIdLst>
  <p:sldIdLst>
    <p:sldId xmlns:r="http://schemas.openxmlformats.org/officeDocument/2006/relationships" id="256" r:id="R684ceab8af07457b"/>
    <p:sldId xmlns:r="http://schemas.openxmlformats.org/officeDocument/2006/relationships" id="257" r:id="Rbd65a75f10d945d7"/>
    <p:sldId xmlns:r="http://schemas.openxmlformats.org/officeDocument/2006/relationships" id="258" r:id="Re53ed7e3a00c437d"/>
    <p:sldId xmlns:r="http://schemas.openxmlformats.org/officeDocument/2006/relationships" id="259" r:id="Rdb627fefe8bd4590"/>
    <p:sldId xmlns:r="http://schemas.openxmlformats.org/officeDocument/2006/relationships" id="260" r:id="R881420061fcc4d34"/>
    <p:sldId xmlns:r="http://schemas.openxmlformats.org/officeDocument/2006/relationships" id="261" r:id="Rdbaf52b742f6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13a6db01447d7" /><Relationship Type="http://schemas.openxmlformats.org/officeDocument/2006/relationships/slide" Target="/ppt/slides/slide1.xml" Id="R684ceab8af07457b" /><Relationship Type="http://schemas.openxmlformats.org/officeDocument/2006/relationships/slide" Target="/ppt/slides/slide2.xml" Id="Rbd65a75f10d945d7" /><Relationship Type="http://schemas.openxmlformats.org/officeDocument/2006/relationships/slide" Target="/ppt/slides/slide3.xml" Id="Re53ed7e3a00c437d" /><Relationship Type="http://schemas.openxmlformats.org/officeDocument/2006/relationships/slide" Target="/ppt/slides/slide4.xml" Id="Rdb627fefe8bd4590" /><Relationship Type="http://schemas.openxmlformats.org/officeDocument/2006/relationships/slide" Target="/ppt/slides/slide5.xml" Id="R881420061fcc4d34" /><Relationship Type="http://schemas.openxmlformats.org/officeDocument/2006/relationships/slide" Target="/ppt/slides/slide6.xml" Id="Rdbaf52b742f6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2678fb799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3d95145ca4d9d" /><Relationship Type="http://schemas.openxmlformats.org/officeDocument/2006/relationships/theme" Target="/ppt/slideMasters/theme/theme1.xml" Id="R88a190b8c9aa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3d95145ca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ee698fc9d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4af64518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99d6323aa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870b1281a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741c18d1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9974cf6b5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GEFÜGLEN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GEFÜGLEN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GEFÜGLEN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GEFÜGLEN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GEFÜGLEN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GEFÜGLEN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1 159 764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GEFÜGLEN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GEFÜGLEN AS</a:t>
            </a:r>
          </a:p>
        </p:txBody>
      </p:sp>
    </p:spTree>
  </p:cSld>
  <p:clrMapOvr>
    <a:masterClrMapping xmlns:a="http://schemas.openxmlformats.org/drawingml/2006/main"/>
  </p:clrMapOvr>
</p:sld>
</file>