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a6e0b75d854e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59e605842c4d53"/>
  </p:sldMasterIdLst>
  <p:sldIdLst>
    <p:sldId xmlns:r="http://schemas.openxmlformats.org/officeDocument/2006/relationships" id="256" r:id="Ra5a1ae6d5bdd4d74"/>
    <p:sldId xmlns:r="http://schemas.openxmlformats.org/officeDocument/2006/relationships" id="257" r:id="Rc33695d0d2f54e60"/>
    <p:sldId xmlns:r="http://schemas.openxmlformats.org/officeDocument/2006/relationships" id="258" r:id="R183dfe98b1af41d0"/>
    <p:sldId xmlns:r="http://schemas.openxmlformats.org/officeDocument/2006/relationships" id="259" r:id="R9c6811a79a1a4573"/>
    <p:sldId xmlns:r="http://schemas.openxmlformats.org/officeDocument/2006/relationships" id="260" r:id="R5001c45be2904d0a"/>
    <p:sldId xmlns:r="http://schemas.openxmlformats.org/officeDocument/2006/relationships" id="261" r:id="R6cf5a40f7454458d"/>
    <p:sldId xmlns:r="http://schemas.openxmlformats.org/officeDocument/2006/relationships" id="262" r:id="R609a7e6ff8c747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59e605842c4d53" /><Relationship Type="http://schemas.openxmlformats.org/officeDocument/2006/relationships/slide" Target="/ppt/slides/slide1.xml" Id="Ra5a1ae6d5bdd4d74" /><Relationship Type="http://schemas.openxmlformats.org/officeDocument/2006/relationships/slide" Target="/ppt/slides/slide2.xml" Id="Rc33695d0d2f54e60" /><Relationship Type="http://schemas.openxmlformats.org/officeDocument/2006/relationships/slide" Target="/ppt/slides/slide3.xml" Id="R183dfe98b1af41d0" /><Relationship Type="http://schemas.openxmlformats.org/officeDocument/2006/relationships/slide" Target="/ppt/slides/slide4.xml" Id="R9c6811a79a1a4573" /><Relationship Type="http://schemas.openxmlformats.org/officeDocument/2006/relationships/slide" Target="/ppt/slides/slide5.xml" Id="R5001c45be2904d0a" /><Relationship Type="http://schemas.openxmlformats.org/officeDocument/2006/relationships/slide" Target="/ppt/slides/slide6.xml" Id="R6cf5a40f7454458d" /><Relationship Type="http://schemas.openxmlformats.org/officeDocument/2006/relationships/slide" Target="/ppt/slides/slide7.xml" Id="R609a7e6ff8c747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8dbc76c2d443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04c457f1c4562" /><Relationship Type="http://schemas.openxmlformats.org/officeDocument/2006/relationships/theme" Target="/ppt/slideMasters/theme/theme1.xml" Id="R085fe5ebe6ee49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e04c457f1c45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89b74b0b44e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463528a5141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bf5629f8b40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69596a44845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da1e17af042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04cee026a4d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c2bc066364c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ANFIELD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ANFIELD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ANFIELD FINANS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ANFIELD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ANFIELD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ANFIELD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490 408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7 098 070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8 589 829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ANFIELD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ARNE BENTSEN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ANFIELD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Heslandsveien 134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4517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926 328 387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ANFIELD FINANS AS</a:t>
            </a:r>
          </a:p>
        </p:txBody>
      </p:sp>
    </p:spTree>
  </p:cSld>
  <p:clrMapOvr>
    <a:masterClrMapping xmlns:a="http://schemas.openxmlformats.org/drawingml/2006/main"/>
  </p:clrMapOvr>
</p:sld>
</file>