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bb9aaacc4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ba3b2d7424572"/>
  </p:sldMasterIdLst>
  <p:sldIdLst>
    <p:sldId xmlns:r="http://schemas.openxmlformats.org/officeDocument/2006/relationships" id="256" r:id="R374ee2f5ea6d43f9"/>
    <p:sldId xmlns:r="http://schemas.openxmlformats.org/officeDocument/2006/relationships" id="257" r:id="R345fe0d8c18e49ab"/>
    <p:sldId xmlns:r="http://schemas.openxmlformats.org/officeDocument/2006/relationships" id="258" r:id="R45632587b6e249ea"/>
    <p:sldId xmlns:r="http://schemas.openxmlformats.org/officeDocument/2006/relationships" id="259" r:id="R931b22ae83aa4bc7"/>
    <p:sldId xmlns:r="http://schemas.openxmlformats.org/officeDocument/2006/relationships" id="260" r:id="R2c08e8a5618e452c"/>
    <p:sldId xmlns:r="http://schemas.openxmlformats.org/officeDocument/2006/relationships" id="261" r:id="Rbeb0f7aa8bc046fe"/>
    <p:sldId xmlns:r="http://schemas.openxmlformats.org/officeDocument/2006/relationships" id="262" r:id="R015ffcfe1b96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ba3b2d7424572" /><Relationship Type="http://schemas.openxmlformats.org/officeDocument/2006/relationships/slide" Target="/ppt/slides/slide1.xml" Id="R374ee2f5ea6d43f9" /><Relationship Type="http://schemas.openxmlformats.org/officeDocument/2006/relationships/slide" Target="/ppt/slides/slide2.xml" Id="R345fe0d8c18e49ab" /><Relationship Type="http://schemas.openxmlformats.org/officeDocument/2006/relationships/slide" Target="/ppt/slides/slide3.xml" Id="R45632587b6e249ea" /><Relationship Type="http://schemas.openxmlformats.org/officeDocument/2006/relationships/slide" Target="/ppt/slides/slide4.xml" Id="R931b22ae83aa4bc7" /><Relationship Type="http://schemas.openxmlformats.org/officeDocument/2006/relationships/slide" Target="/ppt/slides/slide5.xml" Id="R2c08e8a5618e452c" /><Relationship Type="http://schemas.openxmlformats.org/officeDocument/2006/relationships/slide" Target="/ppt/slides/slide6.xml" Id="Rbeb0f7aa8bc046fe" /><Relationship Type="http://schemas.openxmlformats.org/officeDocument/2006/relationships/slide" Target="/ppt/slides/slide7.xml" Id="R015ffcfe1b96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b177f1930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f001d88fc43f5" /><Relationship Type="http://schemas.openxmlformats.org/officeDocument/2006/relationships/theme" Target="/ppt/slideMasters/theme/theme1.xml" Id="R028cb10aa0a1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f001d88fc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4551f7565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16d08f255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dfe7ec59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81c07aae6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1cb4bc31a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de4d9ca2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c6fcfe962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8 221 734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TOR OMAR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 HENRIKKE WOIE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926 329 235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 AS</a:t>
            </a:r>
          </a:p>
        </p:txBody>
      </p:sp>
    </p:spTree>
  </p:cSld>
  <p:clrMapOvr>
    <a:masterClrMapping xmlns:a="http://schemas.openxmlformats.org/drawingml/2006/main"/>
  </p:clrMapOvr>
</p:sld>
</file>