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bc18d600a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bdb3a96204cea"/>
  </p:sldMasterIdLst>
  <p:sldIdLst>
    <p:sldId xmlns:r="http://schemas.openxmlformats.org/officeDocument/2006/relationships" id="256" r:id="R4121c5f56eab4b84"/>
    <p:sldId xmlns:r="http://schemas.openxmlformats.org/officeDocument/2006/relationships" id="257" r:id="R1fc34b5cce61424e"/>
    <p:sldId xmlns:r="http://schemas.openxmlformats.org/officeDocument/2006/relationships" id="258" r:id="R096c86664cf94314"/>
    <p:sldId xmlns:r="http://schemas.openxmlformats.org/officeDocument/2006/relationships" id="259" r:id="R02041e203e8c4922"/>
    <p:sldId xmlns:r="http://schemas.openxmlformats.org/officeDocument/2006/relationships" id="260" r:id="R23451ea5387f4eed"/>
    <p:sldId xmlns:r="http://schemas.openxmlformats.org/officeDocument/2006/relationships" id="261" r:id="R7cc9b784c5ff4acc"/>
    <p:sldId xmlns:r="http://schemas.openxmlformats.org/officeDocument/2006/relationships" id="262" r:id="Rba7fa8922c2b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bdb3a96204cea" /><Relationship Type="http://schemas.openxmlformats.org/officeDocument/2006/relationships/slide" Target="/ppt/slides/slide1.xml" Id="R4121c5f56eab4b84" /><Relationship Type="http://schemas.openxmlformats.org/officeDocument/2006/relationships/slide" Target="/ppt/slides/slide2.xml" Id="R1fc34b5cce61424e" /><Relationship Type="http://schemas.openxmlformats.org/officeDocument/2006/relationships/slide" Target="/ppt/slides/slide3.xml" Id="R096c86664cf94314" /><Relationship Type="http://schemas.openxmlformats.org/officeDocument/2006/relationships/slide" Target="/ppt/slides/slide4.xml" Id="R02041e203e8c4922" /><Relationship Type="http://schemas.openxmlformats.org/officeDocument/2006/relationships/slide" Target="/ppt/slides/slide5.xml" Id="R23451ea5387f4eed" /><Relationship Type="http://schemas.openxmlformats.org/officeDocument/2006/relationships/slide" Target="/ppt/slides/slide6.xml" Id="R7cc9b784c5ff4acc" /><Relationship Type="http://schemas.openxmlformats.org/officeDocument/2006/relationships/slide" Target="/ppt/slides/slide7.xml" Id="Rba7fa8922c2b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6093848d4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9f3d2f914f91" /><Relationship Type="http://schemas.openxmlformats.org/officeDocument/2006/relationships/theme" Target="/ppt/slideMasters/theme/theme1.xml" Id="R70e7bd2fdb16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b9f3d2f91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b35f110f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0b4617b64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f360bd1d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f87cabdd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5864c4af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8c44f01f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39ee5961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RATIO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RATIO AS</a:t>
            </a:r>
          </a:p>
        </p:txBody>
      </p:sp>
    </p:spTree>
  </p:cSld>
  <p:clrMapOvr>
    <a:masterClrMapping xmlns:a="http://schemas.openxmlformats.org/drawingml/2006/main"/>
  </p:clrMapOvr>
</p:sld>
</file>