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c3e3cb941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c68eff3794bfe"/>
  </p:sldMasterIdLst>
  <p:sldIdLst>
    <p:sldId xmlns:r="http://schemas.openxmlformats.org/officeDocument/2006/relationships" id="256" r:id="R0ac511ab05b544b8"/>
    <p:sldId xmlns:r="http://schemas.openxmlformats.org/officeDocument/2006/relationships" id="257" r:id="R194cf4ff93744b9b"/>
    <p:sldId xmlns:r="http://schemas.openxmlformats.org/officeDocument/2006/relationships" id="258" r:id="R4983c7859d7e48ae"/>
    <p:sldId xmlns:r="http://schemas.openxmlformats.org/officeDocument/2006/relationships" id="259" r:id="Rf0cb52cdacdf4a74"/>
    <p:sldId xmlns:r="http://schemas.openxmlformats.org/officeDocument/2006/relationships" id="260" r:id="R54db55ed99eb4c43"/>
    <p:sldId xmlns:r="http://schemas.openxmlformats.org/officeDocument/2006/relationships" id="261" r:id="R5ef8bb506239413d"/>
    <p:sldId xmlns:r="http://schemas.openxmlformats.org/officeDocument/2006/relationships" id="262" r:id="Rd7b58b0d843b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c68eff3794bfe" /><Relationship Type="http://schemas.openxmlformats.org/officeDocument/2006/relationships/slide" Target="/ppt/slides/slide1.xml" Id="R0ac511ab05b544b8" /><Relationship Type="http://schemas.openxmlformats.org/officeDocument/2006/relationships/slide" Target="/ppt/slides/slide2.xml" Id="R194cf4ff93744b9b" /><Relationship Type="http://schemas.openxmlformats.org/officeDocument/2006/relationships/slide" Target="/ppt/slides/slide3.xml" Id="R4983c7859d7e48ae" /><Relationship Type="http://schemas.openxmlformats.org/officeDocument/2006/relationships/slide" Target="/ppt/slides/slide4.xml" Id="Rf0cb52cdacdf4a74" /><Relationship Type="http://schemas.openxmlformats.org/officeDocument/2006/relationships/slide" Target="/ppt/slides/slide5.xml" Id="R54db55ed99eb4c43" /><Relationship Type="http://schemas.openxmlformats.org/officeDocument/2006/relationships/slide" Target="/ppt/slides/slide6.xml" Id="R5ef8bb506239413d" /><Relationship Type="http://schemas.openxmlformats.org/officeDocument/2006/relationships/slide" Target="/ppt/slides/slide7.xml" Id="Rd7b58b0d843b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e3ab02f00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d4e6b492344f0" /><Relationship Type="http://schemas.openxmlformats.org/officeDocument/2006/relationships/theme" Target="/ppt/slideMasters/theme/theme1.xml" Id="R28adac2ebc97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d4e6b4923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4e0426b0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43debd3f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0e688c26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242052d10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2b2eb10a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77c4d1e8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2d5bacab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4 054 552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CATO BERGERUD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Heiasvingen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NILSERUD INVEST AS</a:t>
            </a:r>
          </a:p>
        </p:txBody>
      </p:sp>
    </p:spTree>
  </p:cSld>
  <p:clrMapOvr>
    <a:masterClrMapping xmlns:a="http://schemas.openxmlformats.org/drawingml/2006/main"/>
  </p:clrMapOvr>
</p:sld>
</file>