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7f8195249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d74e9ffa04d73"/>
  </p:sldMasterIdLst>
  <p:sldIdLst>
    <p:sldId xmlns:r="http://schemas.openxmlformats.org/officeDocument/2006/relationships" id="256" r:id="R885998a353074b94"/>
    <p:sldId xmlns:r="http://schemas.openxmlformats.org/officeDocument/2006/relationships" id="257" r:id="R9336dab99eea4ab3"/>
    <p:sldId xmlns:r="http://schemas.openxmlformats.org/officeDocument/2006/relationships" id="258" r:id="R025d059650594b21"/>
    <p:sldId xmlns:r="http://schemas.openxmlformats.org/officeDocument/2006/relationships" id="259" r:id="Rc514af939c7b4fac"/>
    <p:sldId xmlns:r="http://schemas.openxmlformats.org/officeDocument/2006/relationships" id="260" r:id="Rc8fdf9493dc946a3"/>
    <p:sldId xmlns:r="http://schemas.openxmlformats.org/officeDocument/2006/relationships" id="261" r:id="R37b4823918e14ed9"/>
    <p:sldId xmlns:r="http://schemas.openxmlformats.org/officeDocument/2006/relationships" id="262" r:id="Rf61861f18e4f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d74e9ffa04d73" /><Relationship Type="http://schemas.openxmlformats.org/officeDocument/2006/relationships/slide" Target="/ppt/slides/slide1.xml" Id="R885998a353074b94" /><Relationship Type="http://schemas.openxmlformats.org/officeDocument/2006/relationships/slide" Target="/ppt/slides/slide2.xml" Id="R9336dab99eea4ab3" /><Relationship Type="http://schemas.openxmlformats.org/officeDocument/2006/relationships/slide" Target="/ppt/slides/slide3.xml" Id="R025d059650594b21" /><Relationship Type="http://schemas.openxmlformats.org/officeDocument/2006/relationships/slide" Target="/ppt/slides/slide4.xml" Id="Rc514af939c7b4fac" /><Relationship Type="http://schemas.openxmlformats.org/officeDocument/2006/relationships/slide" Target="/ppt/slides/slide5.xml" Id="Rc8fdf9493dc946a3" /><Relationship Type="http://schemas.openxmlformats.org/officeDocument/2006/relationships/slide" Target="/ppt/slides/slide6.xml" Id="R37b4823918e14ed9" /><Relationship Type="http://schemas.openxmlformats.org/officeDocument/2006/relationships/slide" Target="/ppt/slides/slide7.xml" Id="Rf61861f18e4f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3b6f22410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973580054169" /><Relationship Type="http://schemas.openxmlformats.org/officeDocument/2006/relationships/theme" Target="/ppt/slideMasters/theme/theme1.xml" Id="R88b3ff5930fd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c97358005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334d3259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9dd168ae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37b9c421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8be52a4c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be5cdf9d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319a4964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074b2114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PHILGOOD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PHILGOOD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PHILIP ZANDJANI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926 331 930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