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8a289eb6c944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cd3fdf79144df4"/>
  </p:sldMasterIdLst>
  <p:sldIdLst>
    <p:sldId xmlns:r="http://schemas.openxmlformats.org/officeDocument/2006/relationships" id="256" r:id="Rc24472ab10d04111"/>
    <p:sldId xmlns:r="http://schemas.openxmlformats.org/officeDocument/2006/relationships" id="257" r:id="Rf049673390cf4e46"/>
    <p:sldId xmlns:r="http://schemas.openxmlformats.org/officeDocument/2006/relationships" id="258" r:id="R0dca9bf197cf4f2b"/>
    <p:sldId xmlns:r="http://schemas.openxmlformats.org/officeDocument/2006/relationships" id="259" r:id="R1ddc39cdaa794c5f"/>
    <p:sldId xmlns:r="http://schemas.openxmlformats.org/officeDocument/2006/relationships" id="260" r:id="R5012d68a703647a8"/>
    <p:sldId xmlns:r="http://schemas.openxmlformats.org/officeDocument/2006/relationships" id="261" r:id="R74eb8a8c272a46ee"/>
    <p:sldId xmlns:r="http://schemas.openxmlformats.org/officeDocument/2006/relationships" id="262" r:id="R54aa295f134e4a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cd3fdf79144df4" /><Relationship Type="http://schemas.openxmlformats.org/officeDocument/2006/relationships/slide" Target="/ppt/slides/slide1.xml" Id="Rc24472ab10d04111" /><Relationship Type="http://schemas.openxmlformats.org/officeDocument/2006/relationships/slide" Target="/ppt/slides/slide2.xml" Id="Rf049673390cf4e46" /><Relationship Type="http://schemas.openxmlformats.org/officeDocument/2006/relationships/slide" Target="/ppt/slides/slide3.xml" Id="R0dca9bf197cf4f2b" /><Relationship Type="http://schemas.openxmlformats.org/officeDocument/2006/relationships/slide" Target="/ppt/slides/slide4.xml" Id="R1ddc39cdaa794c5f" /><Relationship Type="http://schemas.openxmlformats.org/officeDocument/2006/relationships/slide" Target="/ppt/slides/slide5.xml" Id="R5012d68a703647a8" /><Relationship Type="http://schemas.openxmlformats.org/officeDocument/2006/relationships/slide" Target="/ppt/slides/slide6.xml" Id="R74eb8a8c272a46ee" /><Relationship Type="http://schemas.openxmlformats.org/officeDocument/2006/relationships/slide" Target="/ppt/slides/slide7.xml" Id="R54aa295f134e4a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5b6c666f6d4e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fa8adf7184451" /><Relationship Type="http://schemas.openxmlformats.org/officeDocument/2006/relationships/theme" Target="/ppt/slideMasters/theme/theme1.xml" Id="R76e6c8cb4cfd4d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4fa8adf71844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9169af63c4c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5317bbe2b4d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1663b140f44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280b051af4d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74d2f96ed4f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3bddb2fe74b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af8491ccb4c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GAS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GAS FINANS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16 905 503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176 374 334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176 589 448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KORNELIA EGER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Kornelia Eger, Skogtunet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926 334 573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 FINANS AS</a:t>
            </a:r>
          </a:p>
        </p:txBody>
      </p:sp>
    </p:spTree>
  </p:cSld>
  <p:clrMapOvr>
    <a:masterClrMapping xmlns:a="http://schemas.openxmlformats.org/drawingml/2006/main"/>
  </p:clrMapOvr>
</p:sld>
</file>