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d3833b70d4f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f44b9aab64a7f"/>
  </p:sldMasterIdLst>
  <p:sldIdLst>
    <p:sldId xmlns:r="http://schemas.openxmlformats.org/officeDocument/2006/relationships" id="256" r:id="R1f61bb3fcfcd4f46"/>
    <p:sldId xmlns:r="http://schemas.openxmlformats.org/officeDocument/2006/relationships" id="257" r:id="R985c2c14ac5c4405"/>
    <p:sldId xmlns:r="http://schemas.openxmlformats.org/officeDocument/2006/relationships" id="258" r:id="R53fdebdfa7b744da"/>
    <p:sldId xmlns:r="http://schemas.openxmlformats.org/officeDocument/2006/relationships" id="259" r:id="Rc77f9c23562d468e"/>
    <p:sldId xmlns:r="http://schemas.openxmlformats.org/officeDocument/2006/relationships" id="260" r:id="Ra64674377bb24052"/>
    <p:sldId xmlns:r="http://schemas.openxmlformats.org/officeDocument/2006/relationships" id="261" r:id="R567be9d41147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f44b9aab64a7f" /><Relationship Type="http://schemas.openxmlformats.org/officeDocument/2006/relationships/slide" Target="/ppt/slides/slide1.xml" Id="R1f61bb3fcfcd4f46" /><Relationship Type="http://schemas.openxmlformats.org/officeDocument/2006/relationships/slide" Target="/ppt/slides/slide2.xml" Id="R985c2c14ac5c4405" /><Relationship Type="http://schemas.openxmlformats.org/officeDocument/2006/relationships/slide" Target="/ppt/slides/slide3.xml" Id="R53fdebdfa7b744da" /><Relationship Type="http://schemas.openxmlformats.org/officeDocument/2006/relationships/slide" Target="/ppt/slides/slide4.xml" Id="Rc77f9c23562d468e" /><Relationship Type="http://schemas.openxmlformats.org/officeDocument/2006/relationships/slide" Target="/ppt/slides/slide5.xml" Id="Ra64674377bb24052" /><Relationship Type="http://schemas.openxmlformats.org/officeDocument/2006/relationships/slide" Target="/ppt/slides/slide6.xml" Id="R567be9d41147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8d528f5f44c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31331d4b1450c" /><Relationship Type="http://schemas.openxmlformats.org/officeDocument/2006/relationships/theme" Target="/ppt/slideMasters/theme/theme1.xml" Id="R1dc0fc3e4c13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31331d4b1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6e55da9d48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4ba5bb738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193da1161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85fda2290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42609d6ff4f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31cbe6497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Røyslandsdalen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4387 Bjerkreim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926 334 743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ENTREPRENØR AS</a:t>
            </a:r>
          </a:p>
        </p:txBody>
      </p:sp>
    </p:spTree>
  </p:cSld>
  <p:clrMapOvr>
    <a:masterClrMapping xmlns:a="http://schemas.openxmlformats.org/drawingml/2006/main"/>
  </p:clrMapOvr>
</p:sld>
</file>