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61507c568e41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08662733954684"/>
  </p:sldMasterIdLst>
  <p:sldIdLst>
    <p:sldId xmlns:r="http://schemas.openxmlformats.org/officeDocument/2006/relationships" id="256" r:id="Rd4434990a5d142b7"/>
    <p:sldId xmlns:r="http://schemas.openxmlformats.org/officeDocument/2006/relationships" id="257" r:id="Re8359fa5eafc4ee4"/>
    <p:sldId xmlns:r="http://schemas.openxmlformats.org/officeDocument/2006/relationships" id="258" r:id="R2c2d06e865a2426b"/>
    <p:sldId xmlns:r="http://schemas.openxmlformats.org/officeDocument/2006/relationships" id="259" r:id="Rb3a8efc474224e04"/>
    <p:sldId xmlns:r="http://schemas.openxmlformats.org/officeDocument/2006/relationships" id="260" r:id="R1415f512dc6c4983"/>
    <p:sldId xmlns:r="http://schemas.openxmlformats.org/officeDocument/2006/relationships" id="261" r:id="R02b56bf5b09442b7"/>
    <p:sldId xmlns:r="http://schemas.openxmlformats.org/officeDocument/2006/relationships" id="262" r:id="R00c1441f892742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08662733954684" /><Relationship Type="http://schemas.openxmlformats.org/officeDocument/2006/relationships/slide" Target="/ppt/slides/slide1.xml" Id="Rd4434990a5d142b7" /><Relationship Type="http://schemas.openxmlformats.org/officeDocument/2006/relationships/slide" Target="/ppt/slides/slide2.xml" Id="Re8359fa5eafc4ee4" /><Relationship Type="http://schemas.openxmlformats.org/officeDocument/2006/relationships/slide" Target="/ppt/slides/slide3.xml" Id="R2c2d06e865a2426b" /><Relationship Type="http://schemas.openxmlformats.org/officeDocument/2006/relationships/slide" Target="/ppt/slides/slide4.xml" Id="Rb3a8efc474224e04" /><Relationship Type="http://schemas.openxmlformats.org/officeDocument/2006/relationships/slide" Target="/ppt/slides/slide5.xml" Id="R1415f512dc6c4983" /><Relationship Type="http://schemas.openxmlformats.org/officeDocument/2006/relationships/slide" Target="/ppt/slides/slide6.xml" Id="R02b56bf5b09442b7" /><Relationship Type="http://schemas.openxmlformats.org/officeDocument/2006/relationships/slide" Target="/ppt/slides/slide7.xml" Id="R00c1441f892742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4622e84a6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dff00448240ac" /><Relationship Type="http://schemas.openxmlformats.org/officeDocument/2006/relationships/theme" Target="/ppt/slideMasters/theme/theme1.xml" Id="Re088148e098c40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7dff00448240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ff0586a5b48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c895fc20f4d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8818d0f2744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55bbc116947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5a5a10652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fd04934b64b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7cb0def5046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ENTREPRENØR AS ble etablert [år] og holder til i Bjerkreim.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28 746 207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−2 616 945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−2 695 525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−2 569 248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5 629 765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KENT STIAN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KATHRINE SALTE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Røyslandsdalen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4387 Bjerkreim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926 334 743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