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12fc6c97753452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e46f5bbcd9c4c35"/>
  </p:sldMasterIdLst>
  <p:sldIdLst>
    <p:sldId xmlns:r="http://schemas.openxmlformats.org/officeDocument/2006/relationships" id="256" r:id="R375e86df90864048"/>
    <p:sldId xmlns:r="http://schemas.openxmlformats.org/officeDocument/2006/relationships" id="257" r:id="Rf7e6fbd7fc0a4109"/>
    <p:sldId xmlns:r="http://schemas.openxmlformats.org/officeDocument/2006/relationships" id="258" r:id="R86a0113a79a24045"/>
    <p:sldId xmlns:r="http://schemas.openxmlformats.org/officeDocument/2006/relationships" id="259" r:id="Rc03e031a91f34be2"/>
    <p:sldId xmlns:r="http://schemas.openxmlformats.org/officeDocument/2006/relationships" id="260" r:id="Red8c7569a46942d1"/>
    <p:sldId xmlns:r="http://schemas.openxmlformats.org/officeDocument/2006/relationships" id="261" r:id="R2b56b5f82d43491a"/>
    <p:sldId xmlns:r="http://schemas.openxmlformats.org/officeDocument/2006/relationships" id="262" r:id="R79dfd99f67b944c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e46f5bbcd9c4c35" /><Relationship Type="http://schemas.openxmlformats.org/officeDocument/2006/relationships/slide" Target="/ppt/slides/slide1.xml" Id="R375e86df90864048" /><Relationship Type="http://schemas.openxmlformats.org/officeDocument/2006/relationships/slide" Target="/ppt/slides/slide2.xml" Id="Rf7e6fbd7fc0a4109" /><Relationship Type="http://schemas.openxmlformats.org/officeDocument/2006/relationships/slide" Target="/ppt/slides/slide3.xml" Id="R86a0113a79a24045" /><Relationship Type="http://schemas.openxmlformats.org/officeDocument/2006/relationships/slide" Target="/ppt/slides/slide4.xml" Id="Rc03e031a91f34be2" /><Relationship Type="http://schemas.openxmlformats.org/officeDocument/2006/relationships/slide" Target="/ppt/slides/slide5.xml" Id="Red8c7569a46942d1" /><Relationship Type="http://schemas.openxmlformats.org/officeDocument/2006/relationships/slide" Target="/ppt/slides/slide6.xml" Id="R2b56b5f82d43491a" /><Relationship Type="http://schemas.openxmlformats.org/officeDocument/2006/relationships/slide" Target="/ppt/slides/slide7.xml" Id="R79dfd99f67b944c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2a7384e9fbf492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c64bae2ee044c3" /><Relationship Type="http://schemas.openxmlformats.org/officeDocument/2006/relationships/theme" Target="/ppt/slideMasters/theme/theme1.xml" Id="R3ce46ed5879f4f8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ac64bae2ee044c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918367a08b45a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06e7c403994ce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3cde33b2954dd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03f0050e9841d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aa8192fd3b484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e6325c4dab40c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71cb75930343e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GRAN III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GRAN III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GRAN III AS ble etablert [år] og holder til i Bjoa.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GRAN III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GRAN III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GRAN III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−11 700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4 344 892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27 466 308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27 474 177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GRAN III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MARK DANIEL GRANBERG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GRAN III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Bjoavegen 1488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5584 Bjoa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926 335 618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GRAN III AS</a:t>
            </a:r>
          </a:p>
        </p:txBody>
      </p:sp>
    </p:spTree>
  </p:cSld>
  <p:clrMapOvr>
    <a:masterClrMapping xmlns:a="http://schemas.openxmlformats.org/drawingml/2006/main"/>
  </p:clrMapOvr>
</p:sld>
</file>