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3f45c7c3dd45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453fdf183648f9"/>
  </p:sldMasterIdLst>
  <p:sldIdLst>
    <p:sldId xmlns:r="http://schemas.openxmlformats.org/officeDocument/2006/relationships" id="256" r:id="R7036c5d6ec7b4b54"/>
    <p:sldId xmlns:r="http://schemas.openxmlformats.org/officeDocument/2006/relationships" id="257" r:id="R2b1dbe69c7ae49d1"/>
    <p:sldId xmlns:r="http://schemas.openxmlformats.org/officeDocument/2006/relationships" id="258" r:id="R78ce562a292a4a21"/>
    <p:sldId xmlns:r="http://schemas.openxmlformats.org/officeDocument/2006/relationships" id="259" r:id="Rbbf78220313f4acd"/>
    <p:sldId xmlns:r="http://schemas.openxmlformats.org/officeDocument/2006/relationships" id="260" r:id="Rc825db3ffe8f414d"/>
    <p:sldId xmlns:r="http://schemas.openxmlformats.org/officeDocument/2006/relationships" id="261" r:id="Rca779e42353d4a58"/>
    <p:sldId xmlns:r="http://schemas.openxmlformats.org/officeDocument/2006/relationships" id="262" r:id="R8dc795d53039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53fdf183648f9" /><Relationship Type="http://schemas.openxmlformats.org/officeDocument/2006/relationships/slide" Target="/ppt/slides/slide1.xml" Id="R7036c5d6ec7b4b54" /><Relationship Type="http://schemas.openxmlformats.org/officeDocument/2006/relationships/slide" Target="/ppt/slides/slide2.xml" Id="R2b1dbe69c7ae49d1" /><Relationship Type="http://schemas.openxmlformats.org/officeDocument/2006/relationships/slide" Target="/ppt/slides/slide3.xml" Id="R78ce562a292a4a21" /><Relationship Type="http://schemas.openxmlformats.org/officeDocument/2006/relationships/slide" Target="/ppt/slides/slide4.xml" Id="Rbbf78220313f4acd" /><Relationship Type="http://schemas.openxmlformats.org/officeDocument/2006/relationships/slide" Target="/ppt/slides/slide5.xml" Id="Rc825db3ffe8f414d" /><Relationship Type="http://schemas.openxmlformats.org/officeDocument/2006/relationships/slide" Target="/ppt/slides/slide6.xml" Id="Rca779e42353d4a58" /><Relationship Type="http://schemas.openxmlformats.org/officeDocument/2006/relationships/slide" Target="/ppt/slides/slide7.xml" Id="R8dc795d53039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97962b57940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28ba5eb79417b" /><Relationship Type="http://schemas.openxmlformats.org/officeDocument/2006/relationships/theme" Target="/ppt/slideMasters/theme/theme1.xml" Id="R11484522facc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28ba5eb7941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205fdf2a74b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bc2d330794f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6ad15a245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e4b8300b5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c08aa6e14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1aad194de4c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1a34fc2d44a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SINK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9 440 180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79 528 310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94 761 527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GUSTAV SINKABERG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SINK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SINK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926 335 642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 AS</a:t>
            </a:r>
          </a:p>
        </p:txBody>
      </p:sp>
    </p:spTree>
  </p:cSld>
  <p:clrMapOvr>
    <a:masterClrMapping xmlns:a="http://schemas.openxmlformats.org/drawingml/2006/main"/>
  </p:clrMapOvr>
</p:sld>
</file>