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902dbeb26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90ac422b345a4"/>
  </p:sldMasterIdLst>
  <p:sldIdLst>
    <p:sldId xmlns:r="http://schemas.openxmlformats.org/officeDocument/2006/relationships" id="256" r:id="Re964dff823424cf5"/>
    <p:sldId xmlns:r="http://schemas.openxmlformats.org/officeDocument/2006/relationships" id="257" r:id="R326588bf23bb41a4"/>
    <p:sldId xmlns:r="http://schemas.openxmlformats.org/officeDocument/2006/relationships" id="258" r:id="Rffd8a818306442e8"/>
    <p:sldId xmlns:r="http://schemas.openxmlformats.org/officeDocument/2006/relationships" id="259" r:id="R32971dcc88dd4dc3"/>
    <p:sldId xmlns:r="http://schemas.openxmlformats.org/officeDocument/2006/relationships" id="260" r:id="R49d54996f48748f1"/>
    <p:sldId xmlns:r="http://schemas.openxmlformats.org/officeDocument/2006/relationships" id="261" r:id="Rf7c110eff6e146f1"/>
    <p:sldId xmlns:r="http://schemas.openxmlformats.org/officeDocument/2006/relationships" id="262" r:id="Rd6b4c769dfab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90ac422b345a4" /><Relationship Type="http://schemas.openxmlformats.org/officeDocument/2006/relationships/slide" Target="/ppt/slides/slide1.xml" Id="Re964dff823424cf5" /><Relationship Type="http://schemas.openxmlformats.org/officeDocument/2006/relationships/slide" Target="/ppt/slides/slide2.xml" Id="R326588bf23bb41a4" /><Relationship Type="http://schemas.openxmlformats.org/officeDocument/2006/relationships/slide" Target="/ppt/slides/slide3.xml" Id="Rffd8a818306442e8" /><Relationship Type="http://schemas.openxmlformats.org/officeDocument/2006/relationships/slide" Target="/ppt/slides/slide4.xml" Id="R32971dcc88dd4dc3" /><Relationship Type="http://schemas.openxmlformats.org/officeDocument/2006/relationships/slide" Target="/ppt/slides/slide5.xml" Id="R49d54996f48748f1" /><Relationship Type="http://schemas.openxmlformats.org/officeDocument/2006/relationships/slide" Target="/ppt/slides/slide6.xml" Id="Rf7c110eff6e146f1" /><Relationship Type="http://schemas.openxmlformats.org/officeDocument/2006/relationships/slide" Target="/ppt/slides/slide7.xml" Id="Rd6b4c769dfab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90a5d4423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a5e2624654deb" /><Relationship Type="http://schemas.openxmlformats.org/officeDocument/2006/relationships/theme" Target="/ppt/slideMasters/theme/theme1.xml" Id="R1e821d20e44e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a5e262465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6bd14ab8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dcb86262c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5ad3dbb3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b9f364a5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5c80ed48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4e3d91b57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33628a7b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SYLMA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8 011 121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−2 215 991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−2 269 402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6 224 764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Fræneidet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SYLMA AS</a:t>
            </a:r>
          </a:p>
        </p:txBody>
      </p:sp>
    </p:spTree>
  </p:cSld>
  <p:clrMapOvr>
    <a:masterClrMapping xmlns:a="http://schemas.openxmlformats.org/drawingml/2006/main"/>
  </p:clrMapOvr>
</p:sld>
</file>