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8b759cc2a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4c739a13a4e6f"/>
  </p:sldMasterIdLst>
  <p:sldIdLst>
    <p:sldId xmlns:r="http://schemas.openxmlformats.org/officeDocument/2006/relationships" id="256" r:id="R21203dd5f46a43a9"/>
    <p:sldId xmlns:r="http://schemas.openxmlformats.org/officeDocument/2006/relationships" id="257" r:id="R49854d5b188d4ced"/>
    <p:sldId xmlns:r="http://schemas.openxmlformats.org/officeDocument/2006/relationships" id="258" r:id="R47afc585adee4849"/>
    <p:sldId xmlns:r="http://schemas.openxmlformats.org/officeDocument/2006/relationships" id="259" r:id="Ra5352584e75e48bb"/>
    <p:sldId xmlns:r="http://schemas.openxmlformats.org/officeDocument/2006/relationships" id="260" r:id="R43a82ba75871467f"/>
    <p:sldId xmlns:r="http://schemas.openxmlformats.org/officeDocument/2006/relationships" id="261" r:id="Rbfc4f65f824b4077"/>
    <p:sldId xmlns:r="http://schemas.openxmlformats.org/officeDocument/2006/relationships" id="262" r:id="R599873e2ba70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4c739a13a4e6f" /><Relationship Type="http://schemas.openxmlformats.org/officeDocument/2006/relationships/slide" Target="/ppt/slides/slide1.xml" Id="R21203dd5f46a43a9" /><Relationship Type="http://schemas.openxmlformats.org/officeDocument/2006/relationships/slide" Target="/ppt/slides/slide2.xml" Id="R49854d5b188d4ced" /><Relationship Type="http://schemas.openxmlformats.org/officeDocument/2006/relationships/slide" Target="/ppt/slides/slide3.xml" Id="R47afc585adee4849" /><Relationship Type="http://schemas.openxmlformats.org/officeDocument/2006/relationships/slide" Target="/ppt/slides/slide4.xml" Id="Ra5352584e75e48bb" /><Relationship Type="http://schemas.openxmlformats.org/officeDocument/2006/relationships/slide" Target="/ppt/slides/slide5.xml" Id="R43a82ba75871467f" /><Relationship Type="http://schemas.openxmlformats.org/officeDocument/2006/relationships/slide" Target="/ppt/slides/slide6.xml" Id="Rbfc4f65f824b4077" /><Relationship Type="http://schemas.openxmlformats.org/officeDocument/2006/relationships/slide" Target="/ppt/slides/slide7.xml" Id="R599873e2ba70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eb7ae531e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0120e96194200" /><Relationship Type="http://schemas.openxmlformats.org/officeDocument/2006/relationships/theme" Target="/ppt/slideMasters/theme/theme1.xml" Id="R57dc923a09e9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0120e9619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faced732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56e71e597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27c330d147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6ed15cb00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8963d87f8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526ed6e7d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dcd4e9b3c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302 027 787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HERMAN KULILD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KARI KULILD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TELLEF KULILD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