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f6b3669b6b4f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caabe5b8e24a7d"/>
  </p:sldMasterIdLst>
  <p:sldIdLst>
    <p:sldId xmlns:r="http://schemas.openxmlformats.org/officeDocument/2006/relationships" id="256" r:id="Re1d56e26a1cd440b"/>
    <p:sldId xmlns:r="http://schemas.openxmlformats.org/officeDocument/2006/relationships" id="257" r:id="Rb650f92bc74641af"/>
    <p:sldId xmlns:r="http://schemas.openxmlformats.org/officeDocument/2006/relationships" id="258" r:id="Rbbb88bcfd35144e1"/>
    <p:sldId xmlns:r="http://schemas.openxmlformats.org/officeDocument/2006/relationships" id="259" r:id="Rc0b90c8782374c99"/>
    <p:sldId xmlns:r="http://schemas.openxmlformats.org/officeDocument/2006/relationships" id="260" r:id="Rc6cb18db03b34c16"/>
    <p:sldId xmlns:r="http://schemas.openxmlformats.org/officeDocument/2006/relationships" id="261" r:id="Rbfcd9e284fbd4b69"/>
    <p:sldId xmlns:r="http://schemas.openxmlformats.org/officeDocument/2006/relationships" id="262" r:id="R81cbaddcffa148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aabe5b8e24a7d" /><Relationship Type="http://schemas.openxmlformats.org/officeDocument/2006/relationships/slide" Target="/ppt/slides/slide1.xml" Id="Re1d56e26a1cd440b" /><Relationship Type="http://schemas.openxmlformats.org/officeDocument/2006/relationships/slide" Target="/ppt/slides/slide2.xml" Id="Rb650f92bc74641af" /><Relationship Type="http://schemas.openxmlformats.org/officeDocument/2006/relationships/slide" Target="/ppt/slides/slide3.xml" Id="Rbbb88bcfd35144e1" /><Relationship Type="http://schemas.openxmlformats.org/officeDocument/2006/relationships/slide" Target="/ppt/slides/slide4.xml" Id="Rc0b90c8782374c99" /><Relationship Type="http://schemas.openxmlformats.org/officeDocument/2006/relationships/slide" Target="/ppt/slides/slide5.xml" Id="Rc6cb18db03b34c16" /><Relationship Type="http://schemas.openxmlformats.org/officeDocument/2006/relationships/slide" Target="/ppt/slides/slide6.xml" Id="Rbfcd9e284fbd4b69" /><Relationship Type="http://schemas.openxmlformats.org/officeDocument/2006/relationships/slide" Target="/ppt/slides/slide7.xml" Id="R81cbaddcffa148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673f738b148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72a1f4e4a4440" /><Relationship Type="http://schemas.openxmlformats.org/officeDocument/2006/relationships/theme" Target="/ppt/slideMasters/theme/theme1.xml" Id="Refb456ad05b94b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a72a1f4e4a44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61c82b27448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4b7b9c62e4d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6b5ae5bc147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8cb5feeb944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e256abec94c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45a0a1ff545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4f231f55845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MELCH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MELCH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637 867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675 023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6 942 377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IDLAND MELCHIOR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Bulls gate 23D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926 340 824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MELCH HOLDING AS</a:t>
            </a:r>
          </a:p>
        </p:txBody>
      </p:sp>
    </p:spTree>
  </p:cSld>
  <p:clrMapOvr>
    <a:masterClrMapping xmlns:a="http://schemas.openxmlformats.org/drawingml/2006/main"/>
  </p:clrMapOvr>
</p:sld>
</file>