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8b6e1a4de3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265d1179a4610"/>
  </p:sldMasterIdLst>
  <p:sldIdLst>
    <p:sldId xmlns:r="http://schemas.openxmlformats.org/officeDocument/2006/relationships" id="256" r:id="R7f5d7ec0ab98402f"/>
    <p:sldId xmlns:r="http://schemas.openxmlformats.org/officeDocument/2006/relationships" id="257" r:id="R0c180fd52b6b40da"/>
    <p:sldId xmlns:r="http://schemas.openxmlformats.org/officeDocument/2006/relationships" id="258" r:id="R60af3c31e2b84bca"/>
    <p:sldId xmlns:r="http://schemas.openxmlformats.org/officeDocument/2006/relationships" id="259" r:id="R265d218fc3c3493e"/>
    <p:sldId xmlns:r="http://schemas.openxmlformats.org/officeDocument/2006/relationships" id="260" r:id="R8eca65ddbbfe46bf"/>
    <p:sldId xmlns:r="http://schemas.openxmlformats.org/officeDocument/2006/relationships" id="261" r:id="R4ecd9c9a3851466b"/>
    <p:sldId xmlns:r="http://schemas.openxmlformats.org/officeDocument/2006/relationships" id="262" r:id="R8a97af463040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265d1179a4610" /><Relationship Type="http://schemas.openxmlformats.org/officeDocument/2006/relationships/slide" Target="/ppt/slides/slide1.xml" Id="R7f5d7ec0ab98402f" /><Relationship Type="http://schemas.openxmlformats.org/officeDocument/2006/relationships/slide" Target="/ppt/slides/slide2.xml" Id="R0c180fd52b6b40da" /><Relationship Type="http://schemas.openxmlformats.org/officeDocument/2006/relationships/slide" Target="/ppt/slides/slide3.xml" Id="R60af3c31e2b84bca" /><Relationship Type="http://schemas.openxmlformats.org/officeDocument/2006/relationships/slide" Target="/ppt/slides/slide4.xml" Id="R265d218fc3c3493e" /><Relationship Type="http://schemas.openxmlformats.org/officeDocument/2006/relationships/slide" Target="/ppt/slides/slide5.xml" Id="R8eca65ddbbfe46bf" /><Relationship Type="http://schemas.openxmlformats.org/officeDocument/2006/relationships/slide" Target="/ppt/slides/slide6.xml" Id="R4ecd9c9a3851466b" /><Relationship Type="http://schemas.openxmlformats.org/officeDocument/2006/relationships/slide" Target="/ppt/slides/slide7.xml" Id="R8a97af463040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957e77699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10dd57694461" /><Relationship Type="http://schemas.openxmlformats.org/officeDocument/2006/relationships/theme" Target="/ppt/slideMasters/theme/theme1.xml" Id="R2302d359bea6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a410dd5769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274619e4b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71526b8c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2190357a8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2d399610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b54ce8af3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02f4e014643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975079bb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ROWA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ROWA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ROWA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Gina Krogs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926 340 832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ROWA HOLDING AS</a:t>
            </a:r>
          </a:p>
        </p:txBody>
      </p:sp>
    </p:spTree>
  </p:cSld>
  <p:clrMapOvr>
    <a:masterClrMapping xmlns:a="http://schemas.openxmlformats.org/drawingml/2006/main"/>
  </p:clrMapOvr>
</p:sld>
</file>