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d96632e04646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f52967329a4c7c"/>
  </p:sldMasterIdLst>
  <p:sldIdLst>
    <p:sldId xmlns:r="http://schemas.openxmlformats.org/officeDocument/2006/relationships" id="256" r:id="R06cf5dd94d8b445d"/>
    <p:sldId xmlns:r="http://schemas.openxmlformats.org/officeDocument/2006/relationships" id="257" r:id="R0a7a7f16765f4c30"/>
    <p:sldId xmlns:r="http://schemas.openxmlformats.org/officeDocument/2006/relationships" id="258" r:id="R6a289dba954f46d4"/>
    <p:sldId xmlns:r="http://schemas.openxmlformats.org/officeDocument/2006/relationships" id="259" r:id="R91ee3df473b84e98"/>
    <p:sldId xmlns:r="http://schemas.openxmlformats.org/officeDocument/2006/relationships" id="260" r:id="Rf7b0ad90fe6746a6"/>
    <p:sldId xmlns:r="http://schemas.openxmlformats.org/officeDocument/2006/relationships" id="261" r:id="R825034e86eff4866"/>
    <p:sldId xmlns:r="http://schemas.openxmlformats.org/officeDocument/2006/relationships" id="262" r:id="R5240c80fba724d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52967329a4c7c" /><Relationship Type="http://schemas.openxmlformats.org/officeDocument/2006/relationships/slide" Target="/ppt/slides/slide1.xml" Id="R06cf5dd94d8b445d" /><Relationship Type="http://schemas.openxmlformats.org/officeDocument/2006/relationships/slide" Target="/ppt/slides/slide2.xml" Id="R0a7a7f16765f4c30" /><Relationship Type="http://schemas.openxmlformats.org/officeDocument/2006/relationships/slide" Target="/ppt/slides/slide3.xml" Id="R6a289dba954f46d4" /><Relationship Type="http://schemas.openxmlformats.org/officeDocument/2006/relationships/slide" Target="/ppt/slides/slide4.xml" Id="R91ee3df473b84e98" /><Relationship Type="http://schemas.openxmlformats.org/officeDocument/2006/relationships/slide" Target="/ppt/slides/slide5.xml" Id="Rf7b0ad90fe6746a6" /><Relationship Type="http://schemas.openxmlformats.org/officeDocument/2006/relationships/slide" Target="/ppt/slides/slide6.xml" Id="R825034e86eff4866" /><Relationship Type="http://schemas.openxmlformats.org/officeDocument/2006/relationships/slide" Target="/ppt/slides/slide7.xml" Id="R5240c80fba724d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9e6973074346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664d078f146fc" /><Relationship Type="http://schemas.openxmlformats.org/officeDocument/2006/relationships/theme" Target="/ppt/slideMasters/theme/theme1.xml" Id="Rad6058a628b541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3664d078f146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9e296e15c46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9e7485ed148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30a7d80e547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c2033af3943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8c3f7315c4c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8c49233c74c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ac000984045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OBVE VENTURE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OBVE VENTURE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OBVE VENTURE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OBVE VENTURE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OBVE VENTURE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OBVE VENTURE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817 528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820 528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OBVE VENTURE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MARTIN BJØRNSTAD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LUNNAN BJØRNSTAD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SUNDHAUGEN ØDEGÅRD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ØYVIND BJØRNSTAD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ACAPULCO ADVISORS AS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BAIAS AS  –  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OBVE VENTURE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Hammerfestgata 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asmundlb@gmail.com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926 340 883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OBVE VENTURE 2 AS</a:t>
            </a:r>
          </a:p>
        </p:txBody>
      </p:sp>
    </p:spTree>
  </p:cSld>
  <p:clrMapOvr>
    <a:masterClrMapping xmlns:a="http://schemas.openxmlformats.org/drawingml/2006/main"/>
  </p:clrMapOvr>
</p:sld>
</file>