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7fcb9751f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37cf591d041f7"/>
  </p:sldMasterIdLst>
  <p:sldIdLst>
    <p:sldId xmlns:r="http://schemas.openxmlformats.org/officeDocument/2006/relationships" id="256" r:id="Rcb3abc37e8064387"/>
    <p:sldId xmlns:r="http://schemas.openxmlformats.org/officeDocument/2006/relationships" id="257" r:id="R810a81bbf74e460b"/>
    <p:sldId xmlns:r="http://schemas.openxmlformats.org/officeDocument/2006/relationships" id="258" r:id="R48853adbe93a4175"/>
    <p:sldId xmlns:r="http://schemas.openxmlformats.org/officeDocument/2006/relationships" id="259" r:id="R2b21d2b94d0b4ab5"/>
    <p:sldId xmlns:r="http://schemas.openxmlformats.org/officeDocument/2006/relationships" id="260" r:id="R1014c6d7433d49a9"/>
    <p:sldId xmlns:r="http://schemas.openxmlformats.org/officeDocument/2006/relationships" id="261" r:id="R7a66aa07f4a24db6"/>
    <p:sldId xmlns:r="http://schemas.openxmlformats.org/officeDocument/2006/relationships" id="262" r:id="R724933827c02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37cf591d041f7" /><Relationship Type="http://schemas.openxmlformats.org/officeDocument/2006/relationships/slide" Target="/ppt/slides/slide1.xml" Id="Rcb3abc37e8064387" /><Relationship Type="http://schemas.openxmlformats.org/officeDocument/2006/relationships/slide" Target="/ppt/slides/slide2.xml" Id="R810a81bbf74e460b" /><Relationship Type="http://schemas.openxmlformats.org/officeDocument/2006/relationships/slide" Target="/ppt/slides/slide3.xml" Id="R48853adbe93a4175" /><Relationship Type="http://schemas.openxmlformats.org/officeDocument/2006/relationships/slide" Target="/ppt/slides/slide4.xml" Id="R2b21d2b94d0b4ab5" /><Relationship Type="http://schemas.openxmlformats.org/officeDocument/2006/relationships/slide" Target="/ppt/slides/slide5.xml" Id="R1014c6d7433d49a9" /><Relationship Type="http://schemas.openxmlformats.org/officeDocument/2006/relationships/slide" Target="/ppt/slides/slide6.xml" Id="R7a66aa07f4a24db6" /><Relationship Type="http://schemas.openxmlformats.org/officeDocument/2006/relationships/slide" Target="/ppt/slides/slide7.xml" Id="R724933827c02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479583b80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2aa381e547b9" /><Relationship Type="http://schemas.openxmlformats.org/officeDocument/2006/relationships/theme" Target="/ppt/slideMasters/theme/theme1.xml" Id="R9310d32f3da0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22aa381e5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713539bb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10294d50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1a2d1cf9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3b1da72eb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14a6a007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4f1508e5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bfe95dde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SCHOELER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