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d5b9fe85ef49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5d72f3fbd949f9"/>
  </p:sldMasterIdLst>
  <p:sldIdLst>
    <p:sldId xmlns:r="http://schemas.openxmlformats.org/officeDocument/2006/relationships" id="256" r:id="Rf5eae17f7da74504"/>
    <p:sldId xmlns:r="http://schemas.openxmlformats.org/officeDocument/2006/relationships" id="257" r:id="R4f4ea62ef3e44a5e"/>
    <p:sldId xmlns:r="http://schemas.openxmlformats.org/officeDocument/2006/relationships" id="258" r:id="R1b57699999d047fc"/>
    <p:sldId xmlns:r="http://schemas.openxmlformats.org/officeDocument/2006/relationships" id="259" r:id="R902d76cd48f04b4d"/>
    <p:sldId xmlns:r="http://schemas.openxmlformats.org/officeDocument/2006/relationships" id="260" r:id="R8d5742cb834a4fff"/>
    <p:sldId xmlns:r="http://schemas.openxmlformats.org/officeDocument/2006/relationships" id="261" r:id="R3ed1bc3a05e14df0"/>
    <p:sldId xmlns:r="http://schemas.openxmlformats.org/officeDocument/2006/relationships" id="262" r:id="Rfe03105cc8c840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5d72f3fbd949f9" /><Relationship Type="http://schemas.openxmlformats.org/officeDocument/2006/relationships/slide" Target="/ppt/slides/slide1.xml" Id="Rf5eae17f7da74504" /><Relationship Type="http://schemas.openxmlformats.org/officeDocument/2006/relationships/slide" Target="/ppt/slides/slide2.xml" Id="R4f4ea62ef3e44a5e" /><Relationship Type="http://schemas.openxmlformats.org/officeDocument/2006/relationships/slide" Target="/ppt/slides/slide3.xml" Id="R1b57699999d047fc" /><Relationship Type="http://schemas.openxmlformats.org/officeDocument/2006/relationships/slide" Target="/ppt/slides/slide4.xml" Id="R902d76cd48f04b4d" /><Relationship Type="http://schemas.openxmlformats.org/officeDocument/2006/relationships/slide" Target="/ppt/slides/slide5.xml" Id="R8d5742cb834a4fff" /><Relationship Type="http://schemas.openxmlformats.org/officeDocument/2006/relationships/slide" Target="/ppt/slides/slide6.xml" Id="R3ed1bc3a05e14df0" /><Relationship Type="http://schemas.openxmlformats.org/officeDocument/2006/relationships/slide" Target="/ppt/slides/slide7.xml" Id="Rfe03105cc8c840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3e05af5d5e4c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7657d225644ab" /><Relationship Type="http://schemas.openxmlformats.org/officeDocument/2006/relationships/theme" Target="/ppt/slideMasters/theme/theme1.xml" Id="Rf7e89e9c0f1a42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1f7657d225644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2f4b8e4684d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bca41562f40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ea5f451f645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c0127596f41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eaa44424644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6116ac2634d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4e523b6bf49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A&amp;K HOLDING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849 654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3 197 994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9 475 560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KAZIMI AZIZA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Pettersand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926 351 982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A&amp;K HOLDING AS</a:t>
            </a:r>
          </a:p>
        </p:txBody>
      </p:sp>
    </p:spTree>
  </p:cSld>
  <p:clrMapOvr>
    <a:masterClrMapping xmlns:a="http://schemas.openxmlformats.org/drawingml/2006/main"/>
  </p:clrMapOvr>
</p:sld>
</file>