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26e7d8500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f6e5a1e064341"/>
  </p:sldMasterIdLst>
  <p:sldIdLst>
    <p:sldId xmlns:r="http://schemas.openxmlformats.org/officeDocument/2006/relationships" id="256" r:id="Rb81e7c8c4e4849b7"/>
    <p:sldId xmlns:r="http://schemas.openxmlformats.org/officeDocument/2006/relationships" id="257" r:id="R170f6a75f20e4aa9"/>
    <p:sldId xmlns:r="http://schemas.openxmlformats.org/officeDocument/2006/relationships" id="258" r:id="R710deed5831b4d15"/>
    <p:sldId xmlns:r="http://schemas.openxmlformats.org/officeDocument/2006/relationships" id="259" r:id="Rd9d252133fa54a47"/>
    <p:sldId xmlns:r="http://schemas.openxmlformats.org/officeDocument/2006/relationships" id="260" r:id="Rbc9254db530f4982"/>
    <p:sldId xmlns:r="http://schemas.openxmlformats.org/officeDocument/2006/relationships" id="261" r:id="R72f108cdaad14e3c"/>
    <p:sldId xmlns:r="http://schemas.openxmlformats.org/officeDocument/2006/relationships" id="262" r:id="R3ca77d59ba52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f6e5a1e064341" /><Relationship Type="http://schemas.openxmlformats.org/officeDocument/2006/relationships/slide" Target="/ppt/slides/slide1.xml" Id="Rb81e7c8c4e4849b7" /><Relationship Type="http://schemas.openxmlformats.org/officeDocument/2006/relationships/slide" Target="/ppt/slides/slide2.xml" Id="R170f6a75f20e4aa9" /><Relationship Type="http://schemas.openxmlformats.org/officeDocument/2006/relationships/slide" Target="/ppt/slides/slide3.xml" Id="R710deed5831b4d15" /><Relationship Type="http://schemas.openxmlformats.org/officeDocument/2006/relationships/slide" Target="/ppt/slides/slide4.xml" Id="Rd9d252133fa54a47" /><Relationship Type="http://schemas.openxmlformats.org/officeDocument/2006/relationships/slide" Target="/ppt/slides/slide5.xml" Id="Rbc9254db530f4982" /><Relationship Type="http://schemas.openxmlformats.org/officeDocument/2006/relationships/slide" Target="/ppt/slides/slide6.xml" Id="R72f108cdaad14e3c" /><Relationship Type="http://schemas.openxmlformats.org/officeDocument/2006/relationships/slide" Target="/ppt/slides/slide7.xml" Id="R3ca77d59ba52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0f8f682f3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6c4b130f4392" /><Relationship Type="http://schemas.openxmlformats.org/officeDocument/2006/relationships/theme" Target="/ppt/slideMasters/theme/theme1.xml" Id="Rd57a78bc45fd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26c4b130f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add29f2e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6cf6501a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d7db102f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868701544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350b9816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da603667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d202609bb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THØMT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THØMT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THØMT CATHRINE ØKLAND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Økland Thømt, Solåsen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5223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THØMT HOLDING AS</a:t>
            </a:r>
          </a:p>
        </p:txBody>
      </p:sp>
    </p:spTree>
  </p:cSld>
  <p:clrMapOvr>
    <a:masterClrMapping xmlns:a="http://schemas.openxmlformats.org/drawingml/2006/main"/>
  </p:clrMapOvr>
</p:sld>
</file>