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823b188c9648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ae55438b7349aa"/>
  </p:sldMasterIdLst>
  <p:sldIdLst>
    <p:sldId xmlns:r="http://schemas.openxmlformats.org/officeDocument/2006/relationships" id="256" r:id="R3e4cfac6fe15424b"/>
    <p:sldId xmlns:r="http://schemas.openxmlformats.org/officeDocument/2006/relationships" id="257" r:id="R87356accd19c4fb5"/>
    <p:sldId xmlns:r="http://schemas.openxmlformats.org/officeDocument/2006/relationships" id="258" r:id="R88492ae50a904ded"/>
    <p:sldId xmlns:r="http://schemas.openxmlformats.org/officeDocument/2006/relationships" id="259" r:id="Re4ff7975daa44851"/>
    <p:sldId xmlns:r="http://schemas.openxmlformats.org/officeDocument/2006/relationships" id="260" r:id="R6340cdd48a854c1a"/>
    <p:sldId xmlns:r="http://schemas.openxmlformats.org/officeDocument/2006/relationships" id="261" r:id="R6687297f0ed6441b"/>
    <p:sldId xmlns:r="http://schemas.openxmlformats.org/officeDocument/2006/relationships" id="262" r:id="R221aa5d677234d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e55438b7349aa" /><Relationship Type="http://schemas.openxmlformats.org/officeDocument/2006/relationships/slide" Target="/ppt/slides/slide1.xml" Id="R3e4cfac6fe15424b" /><Relationship Type="http://schemas.openxmlformats.org/officeDocument/2006/relationships/slide" Target="/ppt/slides/slide2.xml" Id="R87356accd19c4fb5" /><Relationship Type="http://schemas.openxmlformats.org/officeDocument/2006/relationships/slide" Target="/ppt/slides/slide3.xml" Id="R88492ae50a904ded" /><Relationship Type="http://schemas.openxmlformats.org/officeDocument/2006/relationships/slide" Target="/ppt/slides/slide4.xml" Id="Re4ff7975daa44851" /><Relationship Type="http://schemas.openxmlformats.org/officeDocument/2006/relationships/slide" Target="/ppt/slides/slide5.xml" Id="R6340cdd48a854c1a" /><Relationship Type="http://schemas.openxmlformats.org/officeDocument/2006/relationships/slide" Target="/ppt/slides/slide6.xml" Id="R6687297f0ed6441b" /><Relationship Type="http://schemas.openxmlformats.org/officeDocument/2006/relationships/slide" Target="/ppt/slides/slide7.xml" Id="R221aa5d677234d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de0c3c09e4e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6c5de724c41b2" /><Relationship Type="http://schemas.openxmlformats.org/officeDocument/2006/relationships/theme" Target="/ppt/slideMasters/theme/theme1.xml" Id="R0bb03214a2dc4c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26c5de724c41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cce36628b47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cc718f8fb42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6c25a09104e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bd9e4999f43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4699686a24e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b18e16fea4a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6e5a247724d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 BYGG &amp;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 BYGG &amp; EIENDOM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14 742 678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1 726 161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1 241 306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3 137 841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5 429 286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ANDERSSON SIMEN FOLKE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Hyttebakken 70B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8011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simenfa@icloud.com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926 356 089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 BYGG &amp; EIENDOM AS</a:t>
            </a:r>
          </a:p>
        </p:txBody>
      </p:sp>
    </p:spTree>
  </p:cSld>
  <p:clrMapOvr>
    <a:masterClrMapping xmlns:a="http://schemas.openxmlformats.org/drawingml/2006/main"/>
  </p:clrMapOvr>
</p:sld>
</file>