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3a9605890f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f748f9a5c548b9"/>
  </p:sldMasterIdLst>
  <p:sldIdLst>
    <p:sldId xmlns:r="http://schemas.openxmlformats.org/officeDocument/2006/relationships" id="256" r:id="R355786da5ce047e3"/>
    <p:sldId xmlns:r="http://schemas.openxmlformats.org/officeDocument/2006/relationships" id="257" r:id="Rca63cc3bd8bb4436"/>
    <p:sldId xmlns:r="http://schemas.openxmlformats.org/officeDocument/2006/relationships" id="258" r:id="R497d6161dc06424f"/>
    <p:sldId xmlns:r="http://schemas.openxmlformats.org/officeDocument/2006/relationships" id="259" r:id="R684e198d4b1f4585"/>
    <p:sldId xmlns:r="http://schemas.openxmlformats.org/officeDocument/2006/relationships" id="260" r:id="R240efba46093496b"/>
    <p:sldId xmlns:r="http://schemas.openxmlformats.org/officeDocument/2006/relationships" id="261" r:id="R5e211c259bbe4d7a"/>
    <p:sldId xmlns:r="http://schemas.openxmlformats.org/officeDocument/2006/relationships" id="262" r:id="Rfc28992a329f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748f9a5c548b9" /><Relationship Type="http://schemas.openxmlformats.org/officeDocument/2006/relationships/slide" Target="/ppt/slides/slide1.xml" Id="R355786da5ce047e3" /><Relationship Type="http://schemas.openxmlformats.org/officeDocument/2006/relationships/slide" Target="/ppt/slides/slide2.xml" Id="Rca63cc3bd8bb4436" /><Relationship Type="http://schemas.openxmlformats.org/officeDocument/2006/relationships/slide" Target="/ppt/slides/slide3.xml" Id="R497d6161dc06424f" /><Relationship Type="http://schemas.openxmlformats.org/officeDocument/2006/relationships/slide" Target="/ppt/slides/slide4.xml" Id="R684e198d4b1f4585" /><Relationship Type="http://schemas.openxmlformats.org/officeDocument/2006/relationships/slide" Target="/ppt/slides/slide5.xml" Id="R240efba46093496b" /><Relationship Type="http://schemas.openxmlformats.org/officeDocument/2006/relationships/slide" Target="/ppt/slides/slide6.xml" Id="R5e211c259bbe4d7a" /><Relationship Type="http://schemas.openxmlformats.org/officeDocument/2006/relationships/slide" Target="/ppt/slides/slide7.xml" Id="Rfc28992a329f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cc478a0cb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cb951c0ec491c" /><Relationship Type="http://schemas.openxmlformats.org/officeDocument/2006/relationships/theme" Target="/ppt/slideMasters/theme/theme1.xml" Id="R862327addc1d45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cb951c0ec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d5746613a4a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043ce64ce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51049f0ec4b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9086aa40e49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7e8f8c60b4d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d76bdaf844a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bb3a4c82e4a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HT MANDAL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 MANDAL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TØNNESEN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Asalåsen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4513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926 356 100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MANDAL AS</a:t>
            </a:r>
          </a:p>
        </p:txBody>
      </p:sp>
    </p:spTree>
  </p:cSld>
  <p:clrMapOvr>
    <a:masterClrMapping xmlns:a="http://schemas.openxmlformats.org/drawingml/2006/main"/>
  </p:clrMapOvr>
</p:sld>
</file>