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a80ac571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fd37022d4e4556"/>
  </p:sldMasterIdLst>
  <p:sldIdLst>
    <p:sldId xmlns:r="http://schemas.openxmlformats.org/officeDocument/2006/relationships" id="256" r:id="R8fc3af3576084b98"/>
    <p:sldId xmlns:r="http://schemas.openxmlformats.org/officeDocument/2006/relationships" id="257" r:id="R90a8ba33df894cae"/>
    <p:sldId xmlns:r="http://schemas.openxmlformats.org/officeDocument/2006/relationships" id="258" r:id="R636e439a68274038"/>
    <p:sldId xmlns:r="http://schemas.openxmlformats.org/officeDocument/2006/relationships" id="259" r:id="Rb002183de9194946"/>
    <p:sldId xmlns:r="http://schemas.openxmlformats.org/officeDocument/2006/relationships" id="260" r:id="Rc9aa3472ffdb4101"/>
    <p:sldId xmlns:r="http://schemas.openxmlformats.org/officeDocument/2006/relationships" id="261" r:id="Rc925ab19ec7c40d6"/>
    <p:sldId xmlns:r="http://schemas.openxmlformats.org/officeDocument/2006/relationships" id="262" r:id="Rc3bb69c8ca8d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d37022d4e4556" /><Relationship Type="http://schemas.openxmlformats.org/officeDocument/2006/relationships/slide" Target="/ppt/slides/slide1.xml" Id="R8fc3af3576084b98" /><Relationship Type="http://schemas.openxmlformats.org/officeDocument/2006/relationships/slide" Target="/ppt/slides/slide2.xml" Id="R90a8ba33df894cae" /><Relationship Type="http://schemas.openxmlformats.org/officeDocument/2006/relationships/slide" Target="/ppt/slides/slide3.xml" Id="R636e439a68274038" /><Relationship Type="http://schemas.openxmlformats.org/officeDocument/2006/relationships/slide" Target="/ppt/slides/slide4.xml" Id="Rb002183de9194946" /><Relationship Type="http://schemas.openxmlformats.org/officeDocument/2006/relationships/slide" Target="/ppt/slides/slide5.xml" Id="Rc9aa3472ffdb4101" /><Relationship Type="http://schemas.openxmlformats.org/officeDocument/2006/relationships/slide" Target="/ppt/slides/slide6.xml" Id="Rc925ab19ec7c40d6" /><Relationship Type="http://schemas.openxmlformats.org/officeDocument/2006/relationships/slide" Target="/ppt/slides/slide7.xml" Id="Rc3bb69c8ca8d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3fc372283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114697fc64493" /><Relationship Type="http://schemas.openxmlformats.org/officeDocument/2006/relationships/theme" Target="/ppt/slideMasters/theme/theme1.xml" Id="R4720709f4cef4f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114697fc6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94813e677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fdf4ba4f243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066b6b669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5991b956a4d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14037e0744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6ccca3e0d40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5352596e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TKRK INVEST AS ble etablert [år] og holder til i Frekhaug.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489 367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THOMAS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Kvalheim, Kjedalen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5918 Frekhaug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926 356 178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TKRK INVEST AS</a:t>
            </a:r>
          </a:p>
        </p:txBody>
      </p:sp>
    </p:spTree>
  </p:cSld>
  <p:clrMapOvr>
    <a:masterClrMapping xmlns:a="http://schemas.openxmlformats.org/drawingml/2006/main"/>
  </p:clrMapOvr>
</p:sld>
</file>