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8f3febd9a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ebc1c8d38445e"/>
  </p:sldMasterIdLst>
  <p:sldIdLst>
    <p:sldId xmlns:r="http://schemas.openxmlformats.org/officeDocument/2006/relationships" id="256" r:id="R1bc25334d87b4a16"/>
    <p:sldId xmlns:r="http://schemas.openxmlformats.org/officeDocument/2006/relationships" id="257" r:id="R5fdbf64ef7e64d0b"/>
    <p:sldId xmlns:r="http://schemas.openxmlformats.org/officeDocument/2006/relationships" id="258" r:id="Rb4e3ecae43e64bd5"/>
    <p:sldId xmlns:r="http://schemas.openxmlformats.org/officeDocument/2006/relationships" id="259" r:id="Rf27c5d398e904276"/>
    <p:sldId xmlns:r="http://schemas.openxmlformats.org/officeDocument/2006/relationships" id="260" r:id="R0531e69eecf344f8"/>
    <p:sldId xmlns:r="http://schemas.openxmlformats.org/officeDocument/2006/relationships" id="261" r:id="Ra373f306cad2465d"/>
    <p:sldId xmlns:r="http://schemas.openxmlformats.org/officeDocument/2006/relationships" id="262" r:id="Rce397d6eeac8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ebc1c8d38445e" /><Relationship Type="http://schemas.openxmlformats.org/officeDocument/2006/relationships/slide" Target="/ppt/slides/slide1.xml" Id="R1bc25334d87b4a16" /><Relationship Type="http://schemas.openxmlformats.org/officeDocument/2006/relationships/slide" Target="/ppt/slides/slide2.xml" Id="R5fdbf64ef7e64d0b" /><Relationship Type="http://schemas.openxmlformats.org/officeDocument/2006/relationships/slide" Target="/ppt/slides/slide3.xml" Id="Rb4e3ecae43e64bd5" /><Relationship Type="http://schemas.openxmlformats.org/officeDocument/2006/relationships/slide" Target="/ppt/slides/slide4.xml" Id="Rf27c5d398e904276" /><Relationship Type="http://schemas.openxmlformats.org/officeDocument/2006/relationships/slide" Target="/ppt/slides/slide5.xml" Id="R0531e69eecf344f8" /><Relationship Type="http://schemas.openxmlformats.org/officeDocument/2006/relationships/slide" Target="/ppt/slides/slide6.xml" Id="Ra373f306cad2465d" /><Relationship Type="http://schemas.openxmlformats.org/officeDocument/2006/relationships/slide" Target="/ppt/slides/slide7.xml" Id="Rce397d6eeac8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969bf6668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2d441acd49b0" /><Relationship Type="http://schemas.openxmlformats.org/officeDocument/2006/relationships/theme" Target="/ppt/slideMasters/theme/theme1.xml" Id="R489e4ae52915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b2d441acd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072e12d9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cc26477b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25652d283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a9ddb32c3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af6111223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215d87e09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133206b6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RELOGRUPPEN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30 943 011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33 020 435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HLR HOLDING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KWD HOLDING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TLR HOLDING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YLR HOLDING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RELO EIENDOM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KWD II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Millerjordneset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8520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926 357 379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RELOGRUPPEN AS</a:t>
            </a:r>
          </a:p>
        </p:txBody>
      </p:sp>
    </p:spTree>
  </p:cSld>
  <p:clrMapOvr>
    <a:masterClrMapping xmlns:a="http://schemas.openxmlformats.org/drawingml/2006/main"/>
  </p:clrMapOvr>
</p:sld>
</file>