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cdd2c4425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e30f3127241c9"/>
  </p:sldMasterIdLst>
  <p:sldIdLst>
    <p:sldId xmlns:r="http://schemas.openxmlformats.org/officeDocument/2006/relationships" id="256" r:id="Rb10e699aaef9475c"/>
    <p:sldId xmlns:r="http://schemas.openxmlformats.org/officeDocument/2006/relationships" id="257" r:id="R5357c6b95a4e457e"/>
    <p:sldId xmlns:r="http://schemas.openxmlformats.org/officeDocument/2006/relationships" id="258" r:id="R5dbbeb4ab0004fc4"/>
    <p:sldId xmlns:r="http://schemas.openxmlformats.org/officeDocument/2006/relationships" id="259" r:id="R0f03966ce5864d3d"/>
    <p:sldId xmlns:r="http://schemas.openxmlformats.org/officeDocument/2006/relationships" id="260" r:id="R548068cbc20540cd"/>
    <p:sldId xmlns:r="http://schemas.openxmlformats.org/officeDocument/2006/relationships" id="261" r:id="Re28d69b4371846b2"/>
    <p:sldId xmlns:r="http://schemas.openxmlformats.org/officeDocument/2006/relationships" id="262" r:id="Reb81217ea660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e30f3127241c9" /><Relationship Type="http://schemas.openxmlformats.org/officeDocument/2006/relationships/slide" Target="/ppt/slides/slide1.xml" Id="Rb10e699aaef9475c" /><Relationship Type="http://schemas.openxmlformats.org/officeDocument/2006/relationships/slide" Target="/ppt/slides/slide2.xml" Id="R5357c6b95a4e457e" /><Relationship Type="http://schemas.openxmlformats.org/officeDocument/2006/relationships/slide" Target="/ppt/slides/slide3.xml" Id="R5dbbeb4ab0004fc4" /><Relationship Type="http://schemas.openxmlformats.org/officeDocument/2006/relationships/slide" Target="/ppt/slides/slide4.xml" Id="R0f03966ce5864d3d" /><Relationship Type="http://schemas.openxmlformats.org/officeDocument/2006/relationships/slide" Target="/ppt/slides/slide5.xml" Id="R548068cbc20540cd" /><Relationship Type="http://schemas.openxmlformats.org/officeDocument/2006/relationships/slide" Target="/ppt/slides/slide6.xml" Id="Re28d69b4371846b2" /><Relationship Type="http://schemas.openxmlformats.org/officeDocument/2006/relationships/slide" Target="/ppt/slides/slide7.xml" Id="Reb81217ea660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0aeedeed7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f41b6d0d447e2" /><Relationship Type="http://schemas.openxmlformats.org/officeDocument/2006/relationships/theme" Target="/ppt/slideMasters/theme/theme1.xml" Id="R53456953bd85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f41b6d0d4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c8401f9bf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c3c11063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addc9bab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63db42cbd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78ed092ae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4375175b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bad0dd48b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IVOL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953 562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HØGETVEIT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Damfaret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926 357 956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IVOL AS</a:t>
            </a:r>
          </a:p>
        </p:txBody>
      </p:sp>
    </p:spTree>
  </p:cSld>
  <p:clrMapOvr>
    <a:masterClrMapping xmlns:a="http://schemas.openxmlformats.org/drawingml/2006/main"/>
  </p:clrMapOvr>
</p:sld>
</file>