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2d92d7a60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23c1fb5fb40cf"/>
  </p:sldMasterIdLst>
  <p:sldIdLst>
    <p:sldId xmlns:r="http://schemas.openxmlformats.org/officeDocument/2006/relationships" id="256" r:id="R262f143fe17645e9"/>
    <p:sldId xmlns:r="http://schemas.openxmlformats.org/officeDocument/2006/relationships" id="257" r:id="R153b270469024ba2"/>
    <p:sldId xmlns:r="http://schemas.openxmlformats.org/officeDocument/2006/relationships" id="258" r:id="Re102fe13ff814a84"/>
    <p:sldId xmlns:r="http://schemas.openxmlformats.org/officeDocument/2006/relationships" id="259" r:id="R1f549de69da44adf"/>
    <p:sldId xmlns:r="http://schemas.openxmlformats.org/officeDocument/2006/relationships" id="260" r:id="Ra9a991ff25164684"/>
    <p:sldId xmlns:r="http://schemas.openxmlformats.org/officeDocument/2006/relationships" id="261" r:id="R72a23d983466432e"/>
    <p:sldId xmlns:r="http://schemas.openxmlformats.org/officeDocument/2006/relationships" id="262" r:id="R75e0bc868d06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23c1fb5fb40cf" /><Relationship Type="http://schemas.openxmlformats.org/officeDocument/2006/relationships/slide" Target="/ppt/slides/slide1.xml" Id="R262f143fe17645e9" /><Relationship Type="http://schemas.openxmlformats.org/officeDocument/2006/relationships/slide" Target="/ppt/slides/slide2.xml" Id="R153b270469024ba2" /><Relationship Type="http://schemas.openxmlformats.org/officeDocument/2006/relationships/slide" Target="/ppt/slides/slide3.xml" Id="Re102fe13ff814a84" /><Relationship Type="http://schemas.openxmlformats.org/officeDocument/2006/relationships/slide" Target="/ppt/slides/slide4.xml" Id="R1f549de69da44adf" /><Relationship Type="http://schemas.openxmlformats.org/officeDocument/2006/relationships/slide" Target="/ppt/slides/slide5.xml" Id="Ra9a991ff25164684" /><Relationship Type="http://schemas.openxmlformats.org/officeDocument/2006/relationships/slide" Target="/ppt/slides/slide6.xml" Id="R72a23d983466432e" /><Relationship Type="http://schemas.openxmlformats.org/officeDocument/2006/relationships/slide" Target="/ppt/slides/slide7.xml" Id="R75e0bc868d06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a727b20e8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b963ec724aa4" /><Relationship Type="http://schemas.openxmlformats.org/officeDocument/2006/relationships/theme" Target="/ppt/slideMasters/theme/theme1.xml" Id="R3806a6a0cedd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2b963ec72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9be53d8c7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064a937c2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65ccf3fb2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9f44778fc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e6888e72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1234aa30c4b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ca7329520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 ØKSHEIM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 ØKSHEIM INVEST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2 018 543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80 815 922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82 410 413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JAN-ROBERT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8253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926 364 898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