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a72157cf2b41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e71c15a42446f0"/>
  </p:sldMasterIdLst>
  <p:sldIdLst>
    <p:sldId xmlns:r="http://schemas.openxmlformats.org/officeDocument/2006/relationships" id="256" r:id="Rf115b6cf25884315"/>
    <p:sldId xmlns:r="http://schemas.openxmlformats.org/officeDocument/2006/relationships" id="257" r:id="Rf837b361ffed48c4"/>
    <p:sldId xmlns:r="http://schemas.openxmlformats.org/officeDocument/2006/relationships" id="258" r:id="R1b5e9f5381c74901"/>
    <p:sldId xmlns:r="http://schemas.openxmlformats.org/officeDocument/2006/relationships" id="259" r:id="R766bb92e7a524cca"/>
    <p:sldId xmlns:r="http://schemas.openxmlformats.org/officeDocument/2006/relationships" id="260" r:id="Re7a26adbb2a346f5"/>
    <p:sldId xmlns:r="http://schemas.openxmlformats.org/officeDocument/2006/relationships" id="261" r:id="R845e0075a9d845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71c15a42446f0" /><Relationship Type="http://schemas.openxmlformats.org/officeDocument/2006/relationships/slide" Target="/ppt/slides/slide1.xml" Id="Rf115b6cf25884315" /><Relationship Type="http://schemas.openxmlformats.org/officeDocument/2006/relationships/slide" Target="/ppt/slides/slide2.xml" Id="Rf837b361ffed48c4" /><Relationship Type="http://schemas.openxmlformats.org/officeDocument/2006/relationships/slide" Target="/ppt/slides/slide3.xml" Id="R1b5e9f5381c74901" /><Relationship Type="http://schemas.openxmlformats.org/officeDocument/2006/relationships/slide" Target="/ppt/slides/slide4.xml" Id="R766bb92e7a524cca" /><Relationship Type="http://schemas.openxmlformats.org/officeDocument/2006/relationships/slide" Target="/ppt/slides/slide5.xml" Id="Re7a26adbb2a346f5" /><Relationship Type="http://schemas.openxmlformats.org/officeDocument/2006/relationships/slide" Target="/ppt/slides/slide6.xml" Id="R845e0075a9d845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0ff6ce41c44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fe7db46334ebf" /><Relationship Type="http://schemas.openxmlformats.org/officeDocument/2006/relationships/theme" Target="/ppt/slideMasters/theme/theme1.xml" Id="R48e96ca14a3c4c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5fe7db46334e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397a9f20641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36ca16b2643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bf199d3584f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2cfdb96c2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d77f3ddf044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b28f8e4d840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SBI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15 262 442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18 778 387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19 207 588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Bakkebråtet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926 370 413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SBI HOLDING AS</a:t>
            </a:r>
          </a:p>
        </p:txBody>
      </p:sp>
    </p:spTree>
  </p:cSld>
  <p:clrMapOvr>
    <a:masterClrMapping xmlns:a="http://schemas.openxmlformats.org/drawingml/2006/main"/>
  </p:clrMapOvr>
</p:sld>
</file>