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4bbce4fcc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ac91df08bc489b"/>
  </p:sldMasterIdLst>
  <p:sldIdLst>
    <p:sldId xmlns:r="http://schemas.openxmlformats.org/officeDocument/2006/relationships" id="256" r:id="Raf34846226e84de0"/>
    <p:sldId xmlns:r="http://schemas.openxmlformats.org/officeDocument/2006/relationships" id="257" r:id="R9865028020d1427f"/>
    <p:sldId xmlns:r="http://schemas.openxmlformats.org/officeDocument/2006/relationships" id="258" r:id="R12f04aa2dda94e2b"/>
    <p:sldId xmlns:r="http://schemas.openxmlformats.org/officeDocument/2006/relationships" id="259" r:id="Rd63f703824354b8e"/>
    <p:sldId xmlns:r="http://schemas.openxmlformats.org/officeDocument/2006/relationships" id="260" r:id="Rcf294c670d124632"/>
    <p:sldId xmlns:r="http://schemas.openxmlformats.org/officeDocument/2006/relationships" id="261" r:id="R99b48eea2a374cd0"/>
    <p:sldId xmlns:r="http://schemas.openxmlformats.org/officeDocument/2006/relationships" id="262" r:id="Rb331533067db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c91df08bc489b" /><Relationship Type="http://schemas.openxmlformats.org/officeDocument/2006/relationships/slide" Target="/ppt/slides/slide1.xml" Id="Raf34846226e84de0" /><Relationship Type="http://schemas.openxmlformats.org/officeDocument/2006/relationships/slide" Target="/ppt/slides/slide2.xml" Id="R9865028020d1427f" /><Relationship Type="http://schemas.openxmlformats.org/officeDocument/2006/relationships/slide" Target="/ppt/slides/slide3.xml" Id="R12f04aa2dda94e2b" /><Relationship Type="http://schemas.openxmlformats.org/officeDocument/2006/relationships/slide" Target="/ppt/slides/slide4.xml" Id="Rd63f703824354b8e" /><Relationship Type="http://schemas.openxmlformats.org/officeDocument/2006/relationships/slide" Target="/ppt/slides/slide5.xml" Id="Rcf294c670d124632" /><Relationship Type="http://schemas.openxmlformats.org/officeDocument/2006/relationships/slide" Target="/ppt/slides/slide6.xml" Id="R99b48eea2a374cd0" /><Relationship Type="http://schemas.openxmlformats.org/officeDocument/2006/relationships/slide" Target="/ppt/slides/slide7.xml" Id="Rb331533067db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cb619bdcd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4c6b6db14ef9" /><Relationship Type="http://schemas.openxmlformats.org/officeDocument/2006/relationships/theme" Target="/ppt/slideMasters/theme/theme1.xml" Id="R441f33708121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14c6b6db1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0999b9c0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37cb7137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37162904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3c3b883e46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dd74d8d8f43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7ae9ccc6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ddec997354a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SAMMEN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764 450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926 370 456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SAMMEN INVEST AS</a:t>
            </a:r>
          </a:p>
        </p:txBody>
      </p:sp>
    </p:spTree>
  </p:cSld>
  <p:clrMapOvr>
    <a:masterClrMapping xmlns:a="http://schemas.openxmlformats.org/drawingml/2006/main"/>
  </p:clrMapOvr>
</p:sld>
</file>