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2e1798e22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0fdcca4b64e43"/>
  </p:sldMasterIdLst>
  <p:sldIdLst>
    <p:sldId xmlns:r="http://schemas.openxmlformats.org/officeDocument/2006/relationships" id="256" r:id="Racb6d58bd8dd4059"/>
    <p:sldId xmlns:r="http://schemas.openxmlformats.org/officeDocument/2006/relationships" id="257" r:id="R2530bb347b6d4589"/>
    <p:sldId xmlns:r="http://schemas.openxmlformats.org/officeDocument/2006/relationships" id="258" r:id="R6394fb2316474100"/>
    <p:sldId xmlns:r="http://schemas.openxmlformats.org/officeDocument/2006/relationships" id="259" r:id="Re350f79df2874031"/>
    <p:sldId xmlns:r="http://schemas.openxmlformats.org/officeDocument/2006/relationships" id="260" r:id="R5af908f139ac4171"/>
    <p:sldId xmlns:r="http://schemas.openxmlformats.org/officeDocument/2006/relationships" id="261" r:id="R8737ad2690354ebc"/>
    <p:sldId xmlns:r="http://schemas.openxmlformats.org/officeDocument/2006/relationships" id="262" r:id="R86cbc95266bf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0fdcca4b64e43" /><Relationship Type="http://schemas.openxmlformats.org/officeDocument/2006/relationships/slide" Target="/ppt/slides/slide1.xml" Id="Racb6d58bd8dd4059" /><Relationship Type="http://schemas.openxmlformats.org/officeDocument/2006/relationships/slide" Target="/ppt/slides/slide2.xml" Id="R2530bb347b6d4589" /><Relationship Type="http://schemas.openxmlformats.org/officeDocument/2006/relationships/slide" Target="/ppt/slides/slide3.xml" Id="R6394fb2316474100" /><Relationship Type="http://schemas.openxmlformats.org/officeDocument/2006/relationships/slide" Target="/ppt/slides/slide4.xml" Id="Re350f79df2874031" /><Relationship Type="http://schemas.openxmlformats.org/officeDocument/2006/relationships/slide" Target="/ppt/slides/slide5.xml" Id="R5af908f139ac4171" /><Relationship Type="http://schemas.openxmlformats.org/officeDocument/2006/relationships/slide" Target="/ppt/slides/slide6.xml" Id="R8737ad2690354ebc" /><Relationship Type="http://schemas.openxmlformats.org/officeDocument/2006/relationships/slide" Target="/ppt/slides/slide7.xml" Id="R86cbc95266bf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f93d440a9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549b03294953" /><Relationship Type="http://schemas.openxmlformats.org/officeDocument/2006/relationships/theme" Target="/ppt/slideMasters/theme/theme1.xml" Id="R257bfe0622b0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2549b0329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38af46c61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4c1d0da3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c55bc4769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c0fa57b8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daa914031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e22da06b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4878ecfe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 BYGGDRIFT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 BYGGDRIFT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28 792 615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5 623 525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TJØTTA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HAGEN-HOLDING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926 370 502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BYGGDRIFT AS</a:t>
            </a:r>
          </a:p>
        </p:txBody>
      </p:sp>
    </p:spTree>
  </p:cSld>
  <p:clrMapOvr>
    <a:masterClrMapping xmlns:a="http://schemas.openxmlformats.org/drawingml/2006/main"/>
  </p:clrMapOvr>
</p:sld>
</file>