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43abeb209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878fa1ab64eb1"/>
  </p:sldMasterIdLst>
  <p:sldIdLst>
    <p:sldId xmlns:r="http://schemas.openxmlformats.org/officeDocument/2006/relationships" id="256" r:id="R61ff10b606844049"/>
    <p:sldId xmlns:r="http://schemas.openxmlformats.org/officeDocument/2006/relationships" id="257" r:id="R717ff352a1be475c"/>
    <p:sldId xmlns:r="http://schemas.openxmlformats.org/officeDocument/2006/relationships" id="258" r:id="R49791dd10b874ea3"/>
    <p:sldId xmlns:r="http://schemas.openxmlformats.org/officeDocument/2006/relationships" id="259" r:id="R8a726d52807d4d44"/>
    <p:sldId xmlns:r="http://schemas.openxmlformats.org/officeDocument/2006/relationships" id="260" r:id="Re7bcf44b66924954"/>
    <p:sldId xmlns:r="http://schemas.openxmlformats.org/officeDocument/2006/relationships" id="261" r:id="R15771f9cada54ddf"/>
    <p:sldId xmlns:r="http://schemas.openxmlformats.org/officeDocument/2006/relationships" id="262" r:id="Rbaf31925d637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878fa1ab64eb1" /><Relationship Type="http://schemas.openxmlformats.org/officeDocument/2006/relationships/slide" Target="/ppt/slides/slide1.xml" Id="R61ff10b606844049" /><Relationship Type="http://schemas.openxmlformats.org/officeDocument/2006/relationships/slide" Target="/ppt/slides/slide2.xml" Id="R717ff352a1be475c" /><Relationship Type="http://schemas.openxmlformats.org/officeDocument/2006/relationships/slide" Target="/ppt/slides/slide3.xml" Id="R49791dd10b874ea3" /><Relationship Type="http://schemas.openxmlformats.org/officeDocument/2006/relationships/slide" Target="/ppt/slides/slide4.xml" Id="R8a726d52807d4d44" /><Relationship Type="http://schemas.openxmlformats.org/officeDocument/2006/relationships/slide" Target="/ppt/slides/slide5.xml" Id="Re7bcf44b66924954" /><Relationship Type="http://schemas.openxmlformats.org/officeDocument/2006/relationships/slide" Target="/ppt/slides/slide6.xml" Id="R15771f9cada54ddf" /><Relationship Type="http://schemas.openxmlformats.org/officeDocument/2006/relationships/slide" Target="/ppt/slides/slide7.xml" Id="Rbaf31925d637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5f8b5f79e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20a8d04184dda" /><Relationship Type="http://schemas.openxmlformats.org/officeDocument/2006/relationships/theme" Target="/ppt/slideMasters/theme/theme1.xml" Id="R289a1f9fc08f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20a8d0418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bee2d40c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4ca7648a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53b5fbbfc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ce55403d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0ddd932d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0f408f5e84b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d1cde3cc0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CHENOA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CHENOA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CHENOA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CHENOA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CHENOA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CHENOA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CHENOA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METTI ADEMI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CHENOA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926 375 814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CHENOA HOLDING AS</a:t>
            </a:r>
          </a:p>
        </p:txBody>
      </p:sp>
    </p:spTree>
  </p:cSld>
  <p:clrMapOvr>
    <a:masterClrMapping xmlns:a="http://schemas.openxmlformats.org/drawingml/2006/main"/>
  </p:clrMapOvr>
</p:sld>
</file>