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9de3719c7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a0b7eeb6f4ac0"/>
  </p:sldMasterIdLst>
  <p:sldIdLst>
    <p:sldId xmlns:r="http://schemas.openxmlformats.org/officeDocument/2006/relationships" id="256" r:id="R9105128f05544363"/>
    <p:sldId xmlns:r="http://schemas.openxmlformats.org/officeDocument/2006/relationships" id="257" r:id="R73edc1ed5da04adb"/>
    <p:sldId xmlns:r="http://schemas.openxmlformats.org/officeDocument/2006/relationships" id="258" r:id="R99b0d881665c486e"/>
    <p:sldId xmlns:r="http://schemas.openxmlformats.org/officeDocument/2006/relationships" id="259" r:id="Rb9b4c2d8baf84c04"/>
    <p:sldId xmlns:r="http://schemas.openxmlformats.org/officeDocument/2006/relationships" id="260" r:id="Redc3fbecf955462b"/>
    <p:sldId xmlns:r="http://schemas.openxmlformats.org/officeDocument/2006/relationships" id="261" r:id="Reb4652a112494c1b"/>
    <p:sldId xmlns:r="http://schemas.openxmlformats.org/officeDocument/2006/relationships" id="262" r:id="R64f2e4a5da82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a0b7eeb6f4ac0" /><Relationship Type="http://schemas.openxmlformats.org/officeDocument/2006/relationships/slide" Target="/ppt/slides/slide1.xml" Id="R9105128f05544363" /><Relationship Type="http://schemas.openxmlformats.org/officeDocument/2006/relationships/slide" Target="/ppt/slides/slide2.xml" Id="R73edc1ed5da04adb" /><Relationship Type="http://schemas.openxmlformats.org/officeDocument/2006/relationships/slide" Target="/ppt/slides/slide3.xml" Id="R99b0d881665c486e" /><Relationship Type="http://schemas.openxmlformats.org/officeDocument/2006/relationships/slide" Target="/ppt/slides/slide4.xml" Id="Rb9b4c2d8baf84c04" /><Relationship Type="http://schemas.openxmlformats.org/officeDocument/2006/relationships/slide" Target="/ppt/slides/slide5.xml" Id="Redc3fbecf955462b" /><Relationship Type="http://schemas.openxmlformats.org/officeDocument/2006/relationships/slide" Target="/ppt/slides/slide6.xml" Id="Reb4652a112494c1b" /><Relationship Type="http://schemas.openxmlformats.org/officeDocument/2006/relationships/slide" Target="/ppt/slides/slide7.xml" Id="R64f2e4a5da82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a11b03a5e40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d6f9677c403b" /><Relationship Type="http://schemas.openxmlformats.org/officeDocument/2006/relationships/theme" Target="/ppt/slideMasters/theme/theme1.xml" Id="Re9edc6e88e68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bd6f9677c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ea3a3559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73b9dda7e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a4f0153c0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3ac97dbe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a62c4e07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f5a2e8156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bf3623f95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ERIK LIND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ERIK 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LIND HOLDING AS ble etablert [år] og holder til i Tennevoll.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ERIK 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ERIK 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ERIK 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ERIK 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ERIK 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9357 Tennevoll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926 376 950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ERIK LIND HOLDING AS</a:t>
            </a:r>
          </a:p>
        </p:txBody>
      </p:sp>
    </p:spTree>
  </p:cSld>
  <p:clrMapOvr>
    <a:masterClrMapping xmlns:a="http://schemas.openxmlformats.org/drawingml/2006/main"/>
  </p:clrMapOvr>
</p:sld>
</file>