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8b3297219a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6db30821c14a78"/>
  </p:sldMasterIdLst>
  <p:sldIdLst>
    <p:sldId xmlns:r="http://schemas.openxmlformats.org/officeDocument/2006/relationships" id="256" r:id="R7ce33f2fb69f4b32"/>
    <p:sldId xmlns:r="http://schemas.openxmlformats.org/officeDocument/2006/relationships" id="257" r:id="R8b9cb21a73cd462b"/>
    <p:sldId xmlns:r="http://schemas.openxmlformats.org/officeDocument/2006/relationships" id="258" r:id="R325fc301f5d244c4"/>
    <p:sldId xmlns:r="http://schemas.openxmlformats.org/officeDocument/2006/relationships" id="259" r:id="Rf66474ec0a524f9b"/>
    <p:sldId xmlns:r="http://schemas.openxmlformats.org/officeDocument/2006/relationships" id="260" r:id="Reff21a9c7f6e446a"/>
    <p:sldId xmlns:r="http://schemas.openxmlformats.org/officeDocument/2006/relationships" id="261" r:id="R34a210feb7b74ab1"/>
    <p:sldId xmlns:r="http://schemas.openxmlformats.org/officeDocument/2006/relationships" id="262" r:id="Ref047e4a2e15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db30821c14a78" /><Relationship Type="http://schemas.openxmlformats.org/officeDocument/2006/relationships/slide" Target="/ppt/slides/slide1.xml" Id="R7ce33f2fb69f4b32" /><Relationship Type="http://schemas.openxmlformats.org/officeDocument/2006/relationships/slide" Target="/ppt/slides/slide2.xml" Id="R8b9cb21a73cd462b" /><Relationship Type="http://schemas.openxmlformats.org/officeDocument/2006/relationships/slide" Target="/ppt/slides/slide3.xml" Id="R325fc301f5d244c4" /><Relationship Type="http://schemas.openxmlformats.org/officeDocument/2006/relationships/slide" Target="/ppt/slides/slide4.xml" Id="Rf66474ec0a524f9b" /><Relationship Type="http://schemas.openxmlformats.org/officeDocument/2006/relationships/slide" Target="/ppt/slides/slide5.xml" Id="Reff21a9c7f6e446a" /><Relationship Type="http://schemas.openxmlformats.org/officeDocument/2006/relationships/slide" Target="/ppt/slides/slide6.xml" Id="R34a210feb7b74ab1" /><Relationship Type="http://schemas.openxmlformats.org/officeDocument/2006/relationships/slide" Target="/ppt/slides/slide7.xml" Id="Ref047e4a2e15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21c6c65e34f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b29d21a2d4902" /><Relationship Type="http://schemas.openxmlformats.org/officeDocument/2006/relationships/theme" Target="/ppt/slideMasters/theme/theme1.xml" Id="R4d0ec8c31f2c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b29d21a2d49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9af975a8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f935598446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d6a8667b48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ff2628f3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fa4fe0c2a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0029e1383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f91a20b9f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AI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DARELL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Steinalderveien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926 379 798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AI AS</a:t>
            </a:r>
          </a:p>
        </p:txBody>
      </p:sp>
    </p:spTree>
  </p:cSld>
  <p:clrMapOvr>
    <a:masterClrMapping xmlns:a="http://schemas.openxmlformats.org/drawingml/2006/main"/>
  </p:clrMapOvr>
</p:sld>
</file>