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74b1000d2647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e85a1e4b844fe"/>
  </p:sldMasterIdLst>
  <p:sldIdLst>
    <p:sldId xmlns:r="http://schemas.openxmlformats.org/officeDocument/2006/relationships" id="256" r:id="Re9e86a9abac54ea3"/>
    <p:sldId xmlns:r="http://schemas.openxmlformats.org/officeDocument/2006/relationships" id="257" r:id="R5924abc19126460a"/>
    <p:sldId xmlns:r="http://schemas.openxmlformats.org/officeDocument/2006/relationships" id="258" r:id="R35877c35d1c244f4"/>
    <p:sldId xmlns:r="http://schemas.openxmlformats.org/officeDocument/2006/relationships" id="259" r:id="Rbc2a7da01b304507"/>
    <p:sldId xmlns:r="http://schemas.openxmlformats.org/officeDocument/2006/relationships" id="260" r:id="R13c13f3dab7a490d"/>
    <p:sldId xmlns:r="http://schemas.openxmlformats.org/officeDocument/2006/relationships" id="261" r:id="Rb3caffd139234b73"/>
    <p:sldId xmlns:r="http://schemas.openxmlformats.org/officeDocument/2006/relationships" id="262" r:id="R4a571097ee5845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e85a1e4b844fe" /><Relationship Type="http://schemas.openxmlformats.org/officeDocument/2006/relationships/slide" Target="/ppt/slides/slide1.xml" Id="Re9e86a9abac54ea3" /><Relationship Type="http://schemas.openxmlformats.org/officeDocument/2006/relationships/slide" Target="/ppt/slides/slide2.xml" Id="R5924abc19126460a" /><Relationship Type="http://schemas.openxmlformats.org/officeDocument/2006/relationships/slide" Target="/ppt/slides/slide3.xml" Id="R35877c35d1c244f4" /><Relationship Type="http://schemas.openxmlformats.org/officeDocument/2006/relationships/slide" Target="/ppt/slides/slide4.xml" Id="Rbc2a7da01b304507" /><Relationship Type="http://schemas.openxmlformats.org/officeDocument/2006/relationships/slide" Target="/ppt/slides/slide5.xml" Id="R13c13f3dab7a490d" /><Relationship Type="http://schemas.openxmlformats.org/officeDocument/2006/relationships/slide" Target="/ppt/slides/slide6.xml" Id="Rb3caffd139234b73" /><Relationship Type="http://schemas.openxmlformats.org/officeDocument/2006/relationships/slide" Target="/ppt/slides/slide7.xml" Id="R4a571097ee5845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0eb0217c34d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8d059d76148b0" /><Relationship Type="http://schemas.openxmlformats.org/officeDocument/2006/relationships/theme" Target="/ppt/slideMasters/theme/theme1.xml" Id="R8bcd0555945048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8d059d761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6e0d23f96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163b465fa49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d97f138c3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02349ee47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c12dcb6464b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76caefd684e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1f354971041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ASFALT &amp; MASKIN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 &amp;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ASFALT &amp; MASKIN HOLDING AS ble etablert [år] og holder til i Garnes.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 &amp;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 &amp;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 &amp;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790 751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6 124 701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13 543 117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 &amp;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BYRKJELAND ARVID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DJØNNE TRYGVE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GARNES STIAN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 &amp;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Tunesvegen 183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5264 Garnes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926 380 222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 &amp; MASKIN HOLDING AS</a:t>
            </a:r>
          </a:p>
        </p:txBody>
      </p:sp>
    </p:spTree>
  </p:cSld>
  <p:clrMapOvr>
    <a:masterClrMapping xmlns:a="http://schemas.openxmlformats.org/drawingml/2006/main"/>
  </p:clrMapOvr>
</p:sld>
</file>